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9" r:id="rId3"/>
    <p:sldId id="261" r:id="rId4"/>
    <p:sldId id="260" r:id="rId5"/>
    <p:sldId id="271" r:id="rId6"/>
    <p:sldId id="262" r:id="rId7"/>
    <p:sldId id="272" r:id="rId8"/>
    <p:sldId id="274" r:id="rId9"/>
    <p:sldId id="273" r:id="rId10"/>
    <p:sldId id="263" r:id="rId11"/>
    <p:sldId id="275" r:id="rId12"/>
    <p:sldId id="265" r:id="rId13"/>
    <p:sldId id="257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강 동구" initials="강동" lastIdx="1" clrIdx="0">
    <p:extLst>
      <p:ext uri="{19B8F6BF-5375-455C-9EA6-DF929625EA0E}">
        <p15:presenceInfo xmlns:p15="http://schemas.microsoft.com/office/powerpoint/2012/main" userId="53980673e1c3080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7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480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8" d="100"/>
          <a:sy n="98" d="100"/>
        </p:scale>
        <p:origin x="361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6-08T02:09:24.854" idx="1">
    <p:pos x="5804" y="199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BCCBDFD3-BA23-4185-9F08-1661A84E8E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03DC24B-EE8E-4A11-A5FD-8ECCCE4A99F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1D25C-7964-42B5-8352-E545E71E6227}" type="datetimeFigureOut">
              <a:rPr lang="ko-KR" altLang="en-US" smtClean="0"/>
              <a:t>2018-06-08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121B187-A00F-4E6B-B5A8-815E301E666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5A53D89-D328-470E-ABE9-D211886AEFC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FF0B8D-40E9-4BA5-AC33-3979C4A952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33801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8F18C1-A3A4-490D-A9EC-D6352965747F}" type="datetimeFigureOut">
              <a:rPr lang="ko-KR" altLang="en-US" smtClean="0"/>
              <a:t>2018-06-08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BFC3B6-A76E-48DC-A2F2-9C95028C81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9902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BBBB7A-F08C-440F-AFD0-680FCB6B49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157026" y="1046111"/>
            <a:ext cx="3877949" cy="3845255"/>
          </a:xfrm>
          <a:noFill/>
          <a:ln w="3175">
            <a:solidFill>
              <a:schemeClr val="tx1">
                <a:lumMod val="65000"/>
                <a:lumOff val="35000"/>
                <a:alpha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Autofit/>
          </a:bodyPr>
          <a:lstStyle>
            <a:lvl1pPr>
              <a:defRPr lang="ko-KR" altLang="en-US" sz="5400" b="1" dirty="0"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noFill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altLang="ko-KR" dirty="0"/>
              <a:t>DRAW</a:t>
            </a:r>
            <a:br>
              <a:rPr lang="en-US" altLang="ko-KR" dirty="0"/>
            </a:br>
            <a:r>
              <a:rPr lang="en-US" altLang="ko-KR" dirty="0"/>
              <a:t>YOUR</a:t>
            </a:r>
            <a:br>
              <a:rPr lang="en-US" altLang="ko-KR" dirty="0"/>
            </a:br>
            <a:r>
              <a:rPr lang="en-US" altLang="ko-KR" dirty="0"/>
              <a:t>VISION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40E0ED1-828E-4C45-82D6-E7F54BBD3D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14329" y="5023588"/>
            <a:ext cx="3763344" cy="287126"/>
          </a:xfr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Autofit/>
          </a:bodyPr>
          <a:lstStyle>
            <a:lvl1pPr>
              <a:defRPr lang="ko-KR" altLang="en-US" sz="1200" b="0" dirty="0">
                <a:ln w="3175">
                  <a:solidFill>
                    <a:schemeClr val="bg1">
                      <a:lumMod val="50000"/>
                      <a:alpha val="0"/>
                    </a:schemeClr>
                  </a:solidFill>
                </a:ln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ADSTORE POWERPOINT FREE RELEASE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EE1168-EEE0-453E-A12E-E5D990D01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45774" y="6223971"/>
            <a:ext cx="3900452" cy="206104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altLang="ko-KR" dirty="0"/>
              <a:t>Designed By </a:t>
            </a:r>
            <a:r>
              <a:rPr lang="en-US" altLang="ko-KR" dirty="0" err="1"/>
              <a:t>L@rgo</a:t>
            </a:r>
            <a:r>
              <a:rPr lang="en-US" altLang="ko-KR" dirty="0"/>
              <a:t>. ADSTORE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948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BBBB7A-F08C-440F-AFD0-680FCB6B49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6" y="3112602"/>
            <a:ext cx="3352800" cy="632796"/>
          </a:xfrm>
          <a:noFill/>
          <a:ln w="3175">
            <a:solidFill>
              <a:schemeClr val="tx1">
                <a:lumMod val="65000"/>
                <a:lumOff val="35000"/>
                <a:alpha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Autofit/>
          </a:bodyPr>
          <a:lstStyle>
            <a:lvl1pPr>
              <a:defRPr lang="ko-KR" altLang="en-US" sz="2400" b="1" dirty="0"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noFill/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altLang="ko-KR" dirty="0"/>
              <a:t>INDEX 1.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40E0ED1-828E-4C45-82D6-E7F54BBD3D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14329" y="872400"/>
            <a:ext cx="3763344" cy="347423"/>
          </a:xfr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Autofit/>
          </a:bodyPr>
          <a:lstStyle>
            <a:lvl1pPr>
              <a:defRPr lang="ko-KR" altLang="en-US" sz="2800" b="1" kern="1200" spc="-60" baseline="0" dirty="0"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noFill/>
                <a:latin typeface="+mn-lt"/>
                <a:ea typeface="+mn-ea"/>
                <a:cs typeface="+mn-cs"/>
              </a:defRPr>
            </a:lvl1pPr>
          </a:lstStyle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AEE1168-EEE0-453E-A12E-E5D990D01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45774" y="6223971"/>
            <a:ext cx="3900452" cy="206104"/>
          </a:xfrm>
        </p:spPr>
        <p:txBody>
          <a:bodyPr/>
          <a:lstStyle>
            <a:lvl1pPr>
              <a:defRPr sz="1000"/>
            </a:lvl1pPr>
          </a:lstStyle>
          <a:p>
            <a:r>
              <a:rPr lang="en-US" altLang="ko-KR" dirty="0"/>
              <a:t>Designed By </a:t>
            </a:r>
            <a:r>
              <a:rPr lang="en-US" altLang="ko-KR" dirty="0" err="1"/>
              <a:t>L@rgo</a:t>
            </a:r>
            <a:r>
              <a:rPr lang="en-US" altLang="ko-KR" dirty="0"/>
              <a:t>. ADSTORE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4700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D809F4-EA81-435E-80E5-418D3154F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8890" y="675641"/>
            <a:ext cx="4054219" cy="567808"/>
          </a:xfrm>
          <a:ln w="3175">
            <a:solidFill>
              <a:schemeClr val="bg1">
                <a:lumMod val="85000"/>
                <a:alpha val="5000"/>
              </a:schemeClr>
            </a:solidFill>
          </a:ln>
        </p:spPr>
        <p:txBody>
          <a:bodyPr/>
          <a:lstStyle>
            <a:lvl1pPr algn="ctr"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8590FC-F22B-47B3-886C-5DAEFE722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8891" y="287381"/>
            <a:ext cx="4054219" cy="380641"/>
          </a:xfrm>
          <a:noFill/>
          <a:ln w="3175">
            <a:noFill/>
          </a:ln>
        </p:spPr>
        <p:txBody>
          <a:bodyPr anchor="ctr">
            <a:normAutofit/>
          </a:bodyPr>
          <a:lstStyle>
            <a:lvl1pPr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ADB5D1-B01E-4FDA-8BC6-C5C300BE6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999" y="6588856"/>
            <a:ext cx="2150751" cy="204334"/>
          </a:xfrm>
        </p:spPr>
        <p:txBody>
          <a:bodyPr vert="horz" lIns="0" tIns="0" rIns="0" bIns="0" rtlCol="0" anchor="ctr" anchorCtr="0">
            <a:noAutofit/>
          </a:bodyPr>
          <a:lstStyle>
            <a:lvl1pPr algn="l">
              <a:defRPr lang="en-US" altLang="ko-KR" sz="800" smtClean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Designed By L@rgo. ADSTORE</a:t>
            </a:r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03F230-59EE-4F67-8D31-ED36F8021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766" y="6588857"/>
            <a:ext cx="290134" cy="204912"/>
          </a:xfrm>
        </p:spPr>
        <p:txBody>
          <a:bodyPr/>
          <a:lstStyle>
            <a:lvl1pPr algn="r">
              <a:defRPr sz="8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745D22F-AE12-4853-AEA4-B353238BD112}"/>
              </a:ext>
            </a:extLst>
          </p:cNvPr>
          <p:cNvCxnSpPr>
            <a:cxnSpLocks/>
          </p:cNvCxnSpPr>
          <p:nvPr userDrawn="1"/>
        </p:nvCxnSpPr>
        <p:spPr>
          <a:xfrm>
            <a:off x="11605553" y="213257"/>
            <a:ext cx="249222" cy="0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318F22D-E925-474E-A65C-61B51F33DAF3}"/>
              </a:ext>
            </a:extLst>
          </p:cNvPr>
          <p:cNvCxnSpPr>
            <a:cxnSpLocks/>
          </p:cNvCxnSpPr>
          <p:nvPr userDrawn="1"/>
        </p:nvCxnSpPr>
        <p:spPr>
          <a:xfrm>
            <a:off x="177296" y="6524625"/>
            <a:ext cx="2864668" cy="0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DF0845-227D-4A7E-9864-D39FAACBBF62}"/>
              </a:ext>
            </a:extLst>
          </p:cNvPr>
          <p:cNvCxnSpPr>
            <a:cxnSpLocks/>
          </p:cNvCxnSpPr>
          <p:nvPr userDrawn="1"/>
        </p:nvCxnSpPr>
        <p:spPr>
          <a:xfrm>
            <a:off x="11858547" y="213257"/>
            <a:ext cx="0" cy="2131591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62F0AD4-5D6E-42B6-8937-6EE30B7D574F}"/>
              </a:ext>
            </a:extLst>
          </p:cNvPr>
          <p:cNvCxnSpPr>
            <a:cxnSpLocks/>
          </p:cNvCxnSpPr>
          <p:nvPr userDrawn="1"/>
        </p:nvCxnSpPr>
        <p:spPr>
          <a:xfrm>
            <a:off x="334963" y="3189176"/>
            <a:ext cx="0" cy="3668824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4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65C315E3-4D53-4C15-9BBD-0350CAD7C2AA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-347339" y="894048"/>
            <a:ext cx="1361581" cy="0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7D5923E-A544-401C-9671-35E71C6804F8}"/>
              </a:ext>
            </a:extLst>
          </p:cNvPr>
          <p:cNvCxnSpPr>
            <a:cxnSpLocks/>
          </p:cNvCxnSpPr>
          <p:nvPr userDrawn="1"/>
        </p:nvCxnSpPr>
        <p:spPr>
          <a:xfrm flipH="1">
            <a:off x="333451" y="213257"/>
            <a:ext cx="504748" cy="0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798C451A-92B3-4AA6-B4A0-481D89026DA5}"/>
              </a:ext>
            </a:extLst>
          </p:cNvPr>
          <p:cNvCxnSpPr>
            <a:cxnSpLocks/>
          </p:cNvCxnSpPr>
          <p:nvPr userDrawn="1"/>
        </p:nvCxnSpPr>
        <p:spPr>
          <a:xfrm>
            <a:off x="11857950" y="1801640"/>
            <a:ext cx="0" cy="4327698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829CDED2-637F-42A1-97D6-7EC8B76DA4D4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524625"/>
            <a:ext cx="83820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7" name="텍스트 개체 틀 36">
            <a:extLst>
              <a:ext uri="{FF2B5EF4-FFF2-40B4-BE49-F238E27FC236}">
                <a16:creationId xmlns:a16="http://schemas.microsoft.com/office/drawing/2014/main" id="{569FA345-5704-4A46-B28F-CF0F86DF10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97838" y="1539837"/>
            <a:ext cx="10210352" cy="4719600"/>
          </a:xfrm>
          <a:noFill/>
          <a:ln w="3175">
            <a:solidFill>
              <a:schemeClr val="bg1">
                <a:lumMod val="50000"/>
                <a:alpha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rmAutofit/>
          </a:bodyPr>
          <a:lstStyle>
            <a:lvl1pPr>
              <a:defRPr lang="ko-KR" altLang="en-US" sz="1400" b="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마스터 텍스트 스타일 편집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둘째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셋째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넷째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다섯째 수준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C6EA0CA7-541F-4319-B511-954F0D1065F9}"/>
              </a:ext>
            </a:extLst>
          </p:cNvPr>
          <p:cNvCxnSpPr>
            <a:cxnSpLocks/>
          </p:cNvCxnSpPr>
          <p:nvPr userDrawn="1"/>
        </p:nvCxnSpPr>
        <p:spPr>
          <a:xfrm>
            <a:off x="177296" y="1324929"/>
            <a:ext cx="419406" cy="0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4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DCD332F8-1823-40A7-A4F4-64AD19CCB21D}"/>
              </a:ext>
            </a:extLst>
          </p:cNvPr>
          <p:cNvCxnSpPr>
            <a:cxnSpLocks/>
          </p:cNvCxnSpPr>
          <p:nvPr userDrawn="1"/>
        </p:nvCxnSpPr>
        <p:spPr>
          <a:xfrm>
            <a:off x="11850020" y="1324929"/>
            <a:ext cx="34198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4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2FF6B527-8C94-4995-B57D-C2B25769F387}"/>
              </a:ext>
            </a:extLst>
          </p:cNvPr>
          <p:cNvCxnSpPr>
            <a:cxnSpLocks/>
          </p:cNvCxnSpPr>
          <p:nvPr userDrawn="1"/>
        </p:nvCxnSpPr>
        <p:spPr>
          <a:xfrm>
            <a:off x="3902044" y="6524625"/>
            <a:ext cx="417580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F33349FB-3E06-4D9E-98CB-93B19B856013}"/>
              </a:ext>
            </a:extLst>
          </p:cNvPr>
          <p:cNvCxnSpPr>
            <a:cxnSpLocks/>
          </p:cNvCxnSpPr>
          <p:nvPr userDrawn="1"/>
        </p:nvCxnSpPr>
        <p:spPr>
          <a:xfrm>
            <a:off x="4216616" y="6362324"/>
            <a:ext cx="0" cy="324602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1931403A-1352-474C-AD0D-1EEF3310E6D0}"/>
              </a:ext>
            </a:extLst>
          </p:cNvPr>
          <p:cNvCxnSpPr>
            <a:cxnSpLocks/>
          </p:cNvCxnSpPr>
          <p:nvPr userDrawn="1"/>
        </p:nvCxnSpPr>
        <p:spPr>
          <a:xfrm>
            <a:off x="11868403" y="6524625"/>
            <a:ext cx="0" cy="333375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4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15388F0A-E954-4B47-BE04-D263978785AA}"/>
              </a:ext>
            </a:extLst>
          </p:cNvPr>
          <p:cNvCxnSpPr>
            <a:cxnSpLocks/>
          </p:cNvCxnSpPr>
          <p:nvPr userDrawn="1"/>
        </p:nvCxnSpPr>
        <p:spPr>
          <a:xfrm>
            <a:off x="596702" y="0"/>
            <a:ext cx="0" cy="452673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4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9707E8D2-71A1-4EB2-B332-14C0A627DF22}"/>
              </a:ext>
            </a:extLst>
          </p:cNvPr>
          <p:cNvCxnSpPr>
            <a:cxnSpLocks/>
          </p:cNvCxnSpPr>
          <p:nvPr userDrawn="1"/>
        </p:nvCxnSpPr>
        <p:spPr>
          <a:xfrm>
            <a:off x="1649809" y="1233583"/>
            <a:ext cx="0" cy="182692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34B8084D-DAEC-47E3-876D-95BF7899D6DE}"/>
              </a:ext>
            </a:extLst>
          </p:cNvPr>
          <p:cNvCxnSpPr>
            <a:cxnSpLocks/>
          </p:cNvCxnSpPr>
          <p:nvPr userDrawn="1"/>
        </p:nvCxnSpPr>
        <p:spPr>
          <a:xfrm flipH="1">
            <a:off x="11595296" y="222570"/>
            <a:ext cx="258005" cy="258005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" name="직선 연결선 92">
            <a:extLst>
              <a:ext uri="{FF2B5EF4-FFF2-40B4-BE49-F238E27FC236}">
                <a16:creationId xmlns:a16="http://schemas.microsoft.com/office/drawing/2014/main" id="{20B20E4F-D5E4-41D6-A2A5-28EFF1C048DF}"/>
              </a:ext>
            </a:extLst>
          </p:cNvPr>
          <p:cNvCxnSpPr>
            <a:cxnSpLocks/>
          </p:cNvCxnSpPr>
          <p:nvPr userDrawn="1"/>
        </p:nvCxnSpPr>
        <p:spPr>
          <a:xfrm flipH="1">
            <a:off x="333451" y="6261376"/>
            <a:ext cx="263251" cy="263251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" name="직선 연결선 93">
            <a:extLst>
              <a:ext uri="{FF2B5EF4-FFF2-40B4-BE49-F238E27FC236}">
                <a16:creationId xmlns:a16="http://schemas.microsoft.com/office/drawing/2014/main" id="{6DDD01F8-6FB5-474E-8891-802C65138BEB}"/>
              </a:ext>
            </a:extLst>
          </p:cNvPr>
          <p:cNvCxnSpPr>
            <a:cxnSpLocks/>
          </p:cNvCxnSpPr>
          <p:nvPr userDrawn="1"/>
        </p:nvCxnSpPr>
        <p:spPr>
          <a:xfrm>
            <a:off x="2814805" y="1324929"/>
            <a:ext cx="6562391" cy="0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3" name="직선 연결선 102">
            <a:extLst>
              <a:ext uri="{FF2B5EF4-FFF2-40B4-BE49-F238E27FC236}">
                <a16:creationId xmlns:a16="http://schemas.microsoft.com/office/drawing/2014/main" id="{C8798594-7243-495C-A625-82EC1CAA0009}"/>
              </a:ext>
            </a:extLst>
          </p:cNvPr>
          <p:cNvCxnSpPr>
            <a:cxnSpLocks/>
          </p:cNvCxnSpPr>
          <p:nvPr userDrawn="1"/>
        </p:nvCxnSpPr>
        <p:spPr>
          <a:xfrm>
            <a:off x="596702" y="1319793"/>
            <a:ext cx="0" cy="3650559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7" name="직선 연결선 106">
            <a:extLst>
              <a:ext uri="{FF2B5EF4-FFF2-40B4-BE49-F238E27FC236}">
                <a16:creationId xmlns:a16="http://schemas.microsoft.com/office/drawing/2014/main" id="{D87AA98E-CAE5-4E56-A00B-1BD689FDC499}"/>
              </a:ext>
            </a:extLst>
          </p:cNvPr>
          <p:cNvCxnSpPr>
            <a:cxnSpLocks/>
          </p:cNvCxnSpPr>
          <p:nvPr userDrawn="1"/>
        </p:nvCxnSpPr>
        <p:spPr>
          <a:xfrm>
            <a:off x="11605553" y="1319793"/>
            <a:ext cx="0" cy="1332872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8" name="직선 연결선 107">
            <a:extLst>
              <a:ext uri="{FF2B5EF4-FFF2-40B4-BE49-F238E27FC236}">
                <a16:creationId xmlns:a16="http://schemas.microsoft.com/office/drawing/2014/main" id="{228559A2-D46E-494A-A3F8-79BA7715243A}"/>
              </a:ext>
            </a:extLst>
          </p:cNvPr>
          <p:cNvCxnSpPr>
            <a:cxnSpLocks/>
          </p:cNvCxnSpPr>
          <p:nvPr userDrawn="1"/>
        </p:nvCxnSpPr>
        <p:spPr>
          <a:xfrm rot="5400000" flipH="1">
            <a:off x="81077" y="462197"/>
            <a:ext cx="504748" cy="0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2" name="직선 연결선 111">
            <a:extLst>
              <a:ext uri="{FF2B5EF4-FFF2-40B4-BE49-F238E27FC236}">
                <a16:creationId xmlns:a16="http://schemas.microsoft.com/office/drawing/2014/main" id="{244C6D86-79FB-4CA5-AE27-2681F241562D}"/>
              </a:ext>
            </a:extLst>
          </p:cNvPr>
          <p:cNvCxnSpPr>
            <a:cxnSpLocks/>
          </p:cNvCxnSpPr>
          <p:nvPr userDrawn="1"/>
        </p:nvCxnSpPr>
        <p:spPr>
          <a:xfrm>
            <a:off x="11858547" y="222570"/>
            <a:ext cx="0" cy="380641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1" name="직선 연결선 130">
            <a:extLst>
              <a:ext uri="{FF2B5EF4-FFF2-40B4-BE49-F238E27FC236}">
                <a16:creationId xmlns:a16="http://schemas.microsoft.com/office/drawing/2014/main" id="{9F2B3E24-79EA-4B15-8EE3-7F1524CC3D26}"/>
              </a:ext>
            </a:extLst>
          </p:cNvPr>
          <p:cNvCxnSpPr>
            <a:cxnSpLocks/>
          </p:cNvCxnSpPr>
          <p:nvPr userDrawn="1"/>
        </p:nvCxnSpPr>
        <p:spPr>
          <a:xfrm flipH="1">
            <a:off x="11713849" y="3567064"/>
            <a:ext cx="271775" cy="0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7" name="직선 연결선 146">
            <a:extLst>
              <a:ext uri="{FF2B5EF4-FFF2-40B4-BE49-F238E27FC236}">
                <a16:creationId xmlns:a16="http://schemas.microsoft.com/office/drawing/2014/main" id="{B4AD5716-D32F-429C-BB50-11E29EA96D19}"/>
              </a:ext>
            </a:extLst>
          </p:cNvPr>
          <p:cNvCxnSpPr>
            <a:cxnSpLocks/>
          </p:cNvCxnSpPr>
          <p:nvPr userDrawn="1"/>
        </p:nvCxnSpPr>
        <p:spPr>
          <a:xfrm>
            <a:off x="11857950" y="5967037"/>
            <a:ext cx="0" cy="324602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0" name="직선 연결선 149">
            <a:extLst>
              <a:ext uri="{FF2B5EF4-FFF2-40B4-BE49-F238E27FC236}">
                <a16:creationId xmlns:a16="http://schemas.microsoft.com/office/drawing/2014/main" id="{563F2C57-6EAD-4935-9561-AD6B85EC2178}"/>
              </a:ext>
            </a:extLst>
          </p:cNvPr>
          <p:cNvCxnSpPr>
            <a:cxnSpLocks/>
          </p:cNvCxnSpPr>
          <p:nvPr userDrawn="1"/>
        </p:nvCxnSpPr>
        <p:spPr>
          <a:xfrm>
            <a:off x="10099298" y="1225963"/>
            <a:ext cx="0" cy="182692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6B05C09C-F112-4FA5-982A-7897C902599E}"/>
              </a:ext>
            </a:extLst>
          </p:cNvPr>
          <p:cNvCxnSpPr>
            <a:cxnSpLocks/>
          </p:cNvCxnSpPr>
          <p:nvPr userDrawn="1"/>
        </p:nvCxnSpPr>
        <p:spPr>
          <a:xfrm>
            <a:off x="8077844" y="6362324"/>
            <a:ext cx="0" cy="162301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3" name="직선 연결선 162">
            <a:extLst>
              <a:ext uri="{FF2B5EF4-FFF2-40B4-BE49-F238E27FC236}">
                <a16:creationId xmlns:a16="http://schemas.microsoft.com/office/drawing/2014/main" id="{7850147E-5584-4C01-A61B-1DD48E2F86B4}"/>
              </a:ext>
            </a:extLst>
          </p:cNvPr>
          <p:cNvCxnSpPr>
            <a:cxnSpLocks/>
          </p:cNvCxnSpPr>
          <p:nvPr userDrawn="1"/>
        </p:nvCxnSpPr>
        <p:spPr>
          <a:xfrm>
            <a:off x="331775" y="6524625"/>
            <a:ext cx="379227" cy="0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9341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D809F4-EA81-435E-80E5-418D3154F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580" y="675641"/>
            <a:ext cx="10571595" cy="567808"/>
          </a:xfrm>
          <a:ln w="3175">
            <a:solidFill>
              <a:schemeClr val="bg1">
                <a:lumMod val="85000"/>
                <a:alpha val="5000"/>
              </a:schemeClr>
            </a:solidFill>
          </a:ln>
        </p:spPr>
        <p:txBody>
          <a:bodyPr/>
          <a:lstStyle>
            <a:lvl1pPr algn="l">
              <a:defRPr lang="ko-KR" altLang="en-US" sz="2800" b="1" kern="1200" spc="-60" baseline="0" dirty="0">
                <a:ln w="3175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noFill/>
                <a:latin typeface="+mn-lt"/>
                <a:ea typeface="+mn-ea"/>
                <a:cs typeface="+mn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8590FC-F22B-47B3-886C-5DAEFE722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4582" y="287381"/>
            <a:ext cx="3509794" cy="380641"/>
          </a:xfrm>
          <a:noFill/>
          <a:ln w="3175">
            <a:noFill/>
          </a:ln>
        </p:spPr>
        <p:txBody>
          <a:bodyPr anchor="ctr">
            <a:normAutofit/>
          </a:bodyPr>
          <a:lstStyle>
            <a:lvl1pPr algn="l">
              <a:defRPr sz="12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마스터 텍스트 스타일 편집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ADB5D1-B01E-4FDA-8BC6-C5C300BE6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999" y="6588856"/>
            <a:ext cx="2150751" cy="204334"/>
          </a:xfrm>
        </p:spPr>
        <p:txBody>
          <a:bodyPr vert="horz" lIns="0" tIns="0" rIns="0" bIns="0" rtlCol="0" anchor="ctr" anchorCtr="0">
            <a:noAutofit/>
          </a:bodyPr>
          <a:lstStyle>
            <a:lvl1pPr algn="l">
              <a:defRPr lang="en-US" altLang="ko-KR" sz="800" smtClean="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Designed By L@rgo. ADSTORE</a:t>
            </a:r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03F230-59EE-4F67-8D31-ED36F8021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82766" y="6588857"/>
            <a:ext cx="290134" cy="204912"/>
          </a:xfrm>
        </p:spPr>
        <p:txBody>
          <a:bodyPr/>
          <a:lstStyle>
            <a:lvl1pPr algn="r">
              <a:defRPr sz="8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745D22F-AE12-4853-AEA4-B353238BD112}"/>
              </a:ext>
            </a:extLst>
          </p:cNvPr>
          <p:cNvCxnSpPr>
            <a:cxnSpLocks/>
          </p:cNvCxnSpPr>
          <p:nvPr userDrawn="1"/>
        </p:nvCxnSpPr>
        <p:spPr>
          <a:xfrm>
            <a:off x="11605553" y="213257"/>
            <a:ext cx="249222" cy="0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3318F22D-E925-474E-A65C-61B51F33DAF3}"/>
              </a:ext>
            </a:extLst>
          </p:cNvPr>
          <p:cNvCxnSpPr>
            <a:cxnSpLocks/>
          </p:cNvCxnSpPr>
          <p:nvPr userDrawn="1"/>
        </p:nvCxnSpPr>
        <p:spPr>
          <a:xfrm>
            <a:off x="177296" y="6524625"/>
            <a:ext cx="2864668" cy="0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F5DF0845-227D-4A7E-9864-D39FAACBBF62}"/>
              </a:ext>
            </a:extLst>
          </p:cNvPr>
          <p:cNvCxnSpPr>
            <a:cxnSpLocks/>
          </p:cNvCxnSpPr>
          <p:nvPr userDrawn="1"/>
        </p:nvCxnSpPr>
        <p:spPr>
          <a:xfrm>
            <a:off x="11858547" y="213257"/>
            <a:ext cx="0" cy="2131591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662F0AD4-5D6E-42B6-8937-6EE30B7D574F}"/>
              </a:ext>
            </a:extLst>
          </p:cNvPr>
          <p:cNvCxnSpPr>
            <a:cxnSpLocks/>
          </p:cNvCxnSpPr>
          <p:nvPr userDrawn="1"/>
        </p:nvCxnSpPr>
        <p:spPr>
          <a:xfrm>
            <a:off x="334963" y="3189176"/>
            <a:ext cx="0" cy="3668824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4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65C315E3-4D53-4C15-9BBD-0350CAD7C2AA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-347339" y="894048"/>
            <a:ext cx="1361581" cy="0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C7D5923E-A544-401C-9671-35E71C6804F8}"/>
              </a:ext>
            </a:extLst>
          </p:cNvPr>
          <p:cNvCxnSpPr>
            <a:cxnSpLocks/>
          </p:cNvCxnSpPr>
          <p:nvPr userDrawn="1"/>
        </p:nvCxnSpPr>
        <p:spPr>
          <a:xfrm flipH="1">
            <a:off x="333451" y="213257"/>
            <a:ext cx="504748" cy="0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798C451A-92B3-4AA6-B4A0-481D89026DA5}"/>
              </a:ext>
            </a:extLst>
          </p:cNvPr>
          <p:cNvCxnSpPr>
            <a:cxnSpLocks/>
          </p:cNvCxnSpPr>
          <p:nvPr userDrawn="1"/>
        </p:nvCxnSpPr>
        <p:spPr>
          <a:xfrm>
            <a:off x="11857950" y="1801640"/>
            <a:ext cx="0" cy="4327698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829CDED2-637F-42A1-97D6-7EC8B76DA4D4}"/>
              </a:ext>
            </a:extLst>
          </p:cNvPr>
          <p:cNvCxnSpPr>
            <a:cxnSpLocks/>
          </p:cNvCxnSpPr>
          <p:nvPr userDrawn="1"/>
        </p:nvCxnSpPr>
        <p:spPr>
          <a:xfrm>
            <a:off x="11353800" y="6524625"/>
            <a:ext cx="83820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7" name="텍스트 개체 틀 36">
            <a:extLst>
              <a:ext uri="{FF2B5EF4-FFF2-40B4-BE49-F238E27FC236}">
                <a16:creationId xmlns:a16="http://schemas.microsoft.com/office/drawing/2014/main" id="{569FA345-5704-4A46-B28F-CF0F86DF10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96625" y="1539836"/>
            <a:ext cx="3508332" cy="4751795"/>
          </a:xfrm>
          <a:solidFill>
            <a:schemeClr val="bg1"/>
          </a:solidFill>
          <a:ln w="3175">
            <a:solidFill>
              <a:schemeClr val="bg1">
                <a:lumMod val="50000"/>
                <a:alpha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91440" tIns="45720" rIns="91440" bIns="45720" rtlCol="0" anchor="ctr" anchorCtr="0">
            <a:normAutofit/>
          </a:bodyPr>
          <a:lstStyle>
            <a:lvl1pPr>
              <a:defRPr lang="ko-KR" altLang="en-US" sz="1400" b="0" kern="1200" spc="-60" baseline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마스터 텍스트 스타일 편집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둘째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셋째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넷째 수준</a:t>
            </a:r>
          </a:p>
          <a:p>
            <a:pPr marL="0" lv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ko-KR" altLang="en-US" dirty="0"/>
              <a:t>다섯째 수준</a:t>
            </a: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C6EA0CA7-541F-4319-B511-954F0D1065F9}"/>
              </a:ext>
            </a:extLst>
          </p:cNvPr>
          <p:cNvCxnSpPr>
            <a:cxnSpLocks/>
          </p:cNvCxnSpPr>
          <p:nvPr userDrawn="1"/>
        </p:nvCxnSpPr>
        <p:spPr>
          <a:xfrm>
            <a:off x="10934394" y="209823"/>
            <a:ext cx="419406" cy="0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4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DCD332F8-1823-40A7-A4F4-64AD19CCB21D}"/>
              </a:ext>
            </a:extLst>
          </p:cNvPr>
          <p:cNvCxnSpPr>
            <a:cxnSpLocks/>
          </p:cNvCxnSpPr>
          <p:nvPr userDrawn="1"/>
        </p:nvCxnSpPr>
        <p:spPr>
          <a:xfrm>
            <a:off x="11850020" y="1324929"/>
            <a:ext cx="34198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4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2FF6B527-8C94-4995-B57D-C2B25769F387}"/>
              </a:ext>
            </a:extLst>
          </p:cNvPr>
          <p:cNvCxnSpPr>
            <a:cxnSpLocks/>
          </p:cNvCxnSpPr>
          <p:nvPr userDrawn="1"/>
        </p:nvCxnSpPr>
        <p:spPr>
          <a:xfrm>
            <a:off x="3902044" y="6524625"/>
            <a:ext cx="4175800" cy="0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F33349FB-3E06-4D9E-98CB-93B19B856013}"/>
              </a:ext>
            </a:extLst>
          </p:cNvPr>
          <p:cNvCxnSpPr>
            <a:cxnSpLocks/>
          </p:cNvCxnSpPr>
          <p:nvPr userDrawn="1"/>
        </p:nvCxnSpPr>
        <p:spPr>
          <a:xfrm>
            <a:off x="4216616" y="6362324"/>
            <a:ext cx="0" cy="324602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1931403A-1352-474C-AD0D-1EEF3310E6D0}"/>
              </a:ext>
            </a:extLst>
          </p:cNvPr>
          <p:cNvCxnSpPr>
            <a:cxnSpLocks/>
          </p:cNvCxnSpPr>
          <p:nvPr userDrawn="1"/>
        </p:nvCxnSpPr>
        <p:spPr>
          <a:xfrm>
            <a:off x="11868403" y="6524625"/>
            <a:ext cx="0" cy="333375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4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4" name="직선 연결선 53">
            <a:extLst>
              <a:ext uri="{FF2B5EF4-FFF2-40B4-BE49-F238E27FC236}">
                <a16:creationId xmlns:a16="http://schemas.microsoft.com/office/drawing/2014/main" id="{15388F0A-E954-4B47-BE04-D263978785AA}"/>
              </a:ext>
            </a:extLst>
          </p:cNvPr>
          <p:cNvCxnSpPr>
            <a:cxnSpLocks/>
          </p:cNvCxnSpPr>
          <p:nvPr userDrawn="1"/>
        </p:nvCxnSpPr>
        <p:spPr>
          <a:xfrm>
            <a:off x="596702" y="0"/>
            <a:ext cx="0" cy="452673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4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71" name="직선 연결선 70">
            <a:extLst>
              <a:ext uri="{FF2B5EF4-FFF2-40B4-BE49-F238E27FC236}">
                <a16:creationId xmlns:a16="http://schemas.microsoft.com/office/drawing/2014/main" id="{9707E8D2-71A1-4EB2-B332-14C0A627DF22}"/>
              </a:ext>
            </a:extLst>
          </p:cNvPr>
          <p:cNvCxnSpPr>
            <a:cxnSpLocks/>
          </p:cNvCxnSpPr>
          <p:nvPr userDrawn="1"/>
        </p:nvCxnSpPr>
        <p:spPr>
          <a:xfrm>
            <a:off x="7588480" y="1233583"/>
            <a:ext cx="0" cy="182692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34B8084D-DAEC-47E3-876D-95BF7899D6DE}"/>
              </a:ext>
            </a:extLst>
          </p:cNvPr>
          <p:cNvCxnSpPr>
            <a:cxnSpLocks/>
          </p:cNvCxnSpPr>
          <p:nvPr userDrawn="1"/>
        </p:nvCxnSpPr>
        <p:spPr>
          <a:xfrm flipH="1">
            <a:off x="11595296" y="222570"/>
            <a:ext cx="258005" cy="258005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3" name="직선 연결선 92">
            <a:extLst>
              <a:ext uri="{FF2B5EF4-FFF2-40B4-BE49-F238E27FC236}">
                <a16:creationId xmlns:a16="http://schemas.microsoft.com/office/drawing/2014/main" id="{20B20E4F-D5E4-41D6-A2A5-28EFF1C048DF}"/>
              </a:ext>
            </a:extLst>
          </p:cNvPr>
          <p:cNvCxnSpPr>
            <a:cxnSpLocks/>
          </p:cNvCxnSpPr>
          <p:nvPr userDrawn="1"/>
        </p:nvCxnSpPr>
        <p:spPr>
          <a:xfrm flipH="1">
            <a:off x="333451" y="6261376"/>
            <a:ext cx="263251" cy="263251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4" name="직선 연결선 93">
            <a:extLst>
              <a:ext uri="{FF2B5EF4-FFF2-40B4-BE49-F238E27FC236}">
                <a16:creationId xmlns:a16="http://schemas.microsoft.com/office/drawing/2014/main" id="{6DDD01F8-6FB5-474E-8891-802C65138BEB}"/>
              </a:ext>
            </a:extLst>
          </p:cNvPr>
          <p:cNvCxnSpPr>
            <a:cxnSpLocks/>
          </p:cNvCxnSpPr>
          <p:nvPr userDrawn="1"/>
        </p:nvCxnSpPr>
        <p:spPr>
          <a:xfrm>
            <a:off x="1014580" y="1324929"/>
            <a:ext cx="6562391" cy="0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3" name="직선 연결선 102">
            <a:extLst>
              <a:ext uri="{FF2B5EF4-FFF2-40B4-BE49-F238E27FC236}">
                <a16:creationId xmlns:a16="http://schemas.microsoft.com/office/drawing/2014/main" id="{C8798594-7243-495C-A625-82EC1CAA0009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10376342" y="4799578"/>
            <a:ext cx="0" cy="2984123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7" name="직선 연결선 106">
            <a:extLst>
              <a:ext uri="{FF2B5EF4-FFF2-40B4-BE49-F238E27FC236}">
                <a16:creationId xmlns:a16="http://schemas.microsoft.com/office/drawing/2014/main" id="{D87AA98E-CAE5-4E56-A00B-1BD689FDC499}"/>
              </a:ext>
            </a:extLst>
          </p:cNvPr>
          <p:cNvCxnSpPr>
            <a:cxnSpLocks/>
          </p:cNvCxnSpPr>
          <p:nvPr userDrawn="1"/>
        </p:nvCxnSpPr>
        <p:spPr>
          <a:xfrm>
            <a:off x="11605553" y="1319793"/>
            <a:ext cx="0" cy="1332872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8" name="직선 연결선 107">
            <a:extLst>
              <a:ext uri="{FF2B5EF4-FFF2-40B4-BE49-F238E27FC236}">
                <a16:creationId xmlns:a16="http://schemas.microsoft.com/office/drawing/2014/main" id="{228559A2-D46E-494A-A3F8-79BA7715243A}"/>
              </a:ext>
            </a:extLst>
          </p:cNvPr>
          <p:cNvCxnSpPr>
            <a:cxnSpLocks/>
          </p:cNvCxnSpPr>
          <p:nvPr userDrawn="1"/>
        </p:nvCxnSpPr>
        <p:spPr>
          <a:xfrm rot="5400000" flipH="1">
            <a:off x="81077" y="462197"/>
            <a:ext cx="504748" cy="0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2" name="직선 연결선 111">
            <a:extLst>
              <a:ext uri="{FF2B5EF4-FFF2-40B4-BE49-F238E27FC236}">
                <a16:creationId xmlns:a16="http://schemas.microsoft.com/office/drawing/2014/main" id="{244C6D86-79FB-4CA5-AE27-2681F241562D}"/>
              </a:ext>
            </a:extLst>
          </p:cNvPr>
          <p:cNvCxnSpPr>
            <a:cxnSpLocks/>
          </p:cNvCxnSpPr>
          <p:nvPr userDrawn="1"/>
        </p:nvCxnSpPr>
        <p:spPr>
          <a:xfrm>
            <a:off x="11858547" y="222570"/>
            <a:ext cx="0" cy="380641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1" name="직선 연결선 130">
            <a:extLst>
              <a:ext uri="{FF2B5EF4-FFF2-40B4-BE49-F238E27FC236}">
                <a16:creationId xmlns:a16="http://schemas.microsoft.com/office/drawing/2014/main" id="{9F2B3E24-79EA-4B15-8EE3-7F1524CC3D26}"/>
              </a:ext>
            </a:extLst>
          </p:cNvPr>
          <p:cNvCxnSpPr>
            <a:cxnSpLocks/>
          </p:cNvCxnSpPr>
          <p:nvPr userDrawn="1"/>
        </p:nvCxnSpPr>
        <p:spPr>
          <a:xfrm flipH="1">
            <a:off x="11713849" y="3567064"/>
            <a:ext cx="271775" cy="0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7" name="직선 연결선 146">
            <a:extLst>
              <a:ext uri="{FF2B5EF4-FFF2-40B4-BE49-F238E27FC236}">
                <a16:creationId xmlns:a16="http://schemas.microsoft.com/office/drawing/2014/main" id="{B4AD5716-D32F-429C-BB50-11E29EA96D19}"/>
              </a:ext>
            </a:extLst>
          </p:cNvPr>
          <p:cNvCxnSpPr>
            <a:cxnSpLocks/>
          </p:cNvCxnSpPr>
          <p:nvPr userDrawn="1"/>
        </p:nvCxnSpPr>
        <p:spPr>
          <a:xfrm>
            <a:off x="11857950" y="5967037"/>
            <a:ext cx="0" cy="324602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50" name="직선 연결선 149">
            <a:extLst>
              <a:ext uri="{FF2B5EF4-FFF2-40B4-BE49-F238E27FC236}">
                <a16:creationId xmlns:a16="http://schemas.microsoft.com/office/drawing/2014/main" id="{563F2C57-6EAD-4935-9561-AD6B85EC2178}"/>
              </a:ext>
            </a:extLst>
          </p:cNvPr>
          <p:cNvCxnSpPr>
            <a:cxnSpLocks/>
          </p:cNvCxnSpPr>
          <p:nvPr userDrawn="1"/>
        </p:nvCxnSpPr>
        <p:spPr>
          <a:xfrm>
            <a:off x="8077844" y="1243449"/>
            <a:ext cx="0" cy="182692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0" name="직선 연결선 159">
            <a:extLst>
              <a:ext uri="{FF2B5EF4-FFF2-40B4-BE49-F238E27FC236}">
                <a16:creationId xmlns:a16="http://schemas.microsoft.com/office/drawing/2014/main" id="{6B05C09C-F112-4FA5-982A-7897C902599E}"/>
              </a:ext>
            </a:extLst>
          </p:cNvPr>
          <p:cNvCxnSpPr>
            <a:cxnSpLocks/>
          </p:cNvCxnSpPr>
          <p:nvPr userDrawn="1"/>
        </p:nvCxnSpPr>
        <p:spPr>
          <a:xfrm>
            <a:off x="711646" y="1238642"/>
            <a:ext cx="0" cy="162301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63" name="직선 연결선 162">
            <a:extLst>
              <a:ext uri="{FF2B5EF4-FFF2-40B4-BE49-F238E27FC236}">
                <a16:creationId xmlns:a16="http://schemas.microsoft.com/office/drawing/2014/main" id="{7850147E-5584-4C01-A61B-1DD48E2F86B4}"/>
              </a:ext>
            </a:extLst>
          </p:cNvPr>
          <p:cNvCxnSpPr>
            <a:cxnSpLocks/>
          </p:cNvCxnSpPr>
          <p:nvPr userDrawn="1"/>
        </p:nvCxnSpPr>
        <p:spPr>
          <a:xfrm>
            <a:off x="331775" y="6524625"/>
            <a:ext cx="379227" cy="0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842746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E48D200-C715-48DE-AC7F-AEA8F573B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7575"/>
            <a:ext cx="10515600" cy="91294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3C4719-59B4-4517-A0F5-084A706EB3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91234"/>
            <a:ext cx="10515600" cy="479553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7F6A8E-72BC-455B-9395-F3A619B08F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90768" y="6445229"/>
            <a:ext cx="2810464" cy="18736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r>
              <a:rPr lang="en-US" altLang="ko-KR" dirty="0"/>
              <a:t>Designed By </a:t>
            </a:r>
            <a:r>
              <a:rPr lang="en-US" altLang="ko-KR" dirty="0" err="1"/>
              <a:t>L@rgo</a:t>
            </a:r>
            <a:r>
              <a:rPr lang="en-US" altLang="ko-KR" dirty="0"/>
              <a:t>. ADSTORE</a:t>
            </a:r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D377ED-E8FE-4E13-94B2-B20AE69059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6745" y="6561137"/>
            <a:ext cx="656700" cy="187367"/>
          </a:xfrm>
          <a:prstGeom prst="rect">
            <a:avLst/>
          </a:prstGeom>
        </p:spPr>
        <p:txBody>
          <a:bodyPr vert="horz" lIns="0" tIns="0" rIns="0" bIns="0" rtlCol="0" anchor="ctr" anchorCtr="0">
            <a:noAutofit/>
          </a:bodyPr>
          <a:lstStyle>
            <a:lvl1pPr marL="0" indent="0" algn="ctr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15812C5A-9CF7-4A8D-A41D-9E74470054A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206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0" r:id="rId3"/>
    <p:sldLayoutId id="2147483651" r:id="rId4"/>
  </p:sldLayoutIdLst>
  <p:hf hdr="0" dt="0"/>
  <p:txStyles>
    <p:titleStyle>
      <a:lvl1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2800" b="1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1pPr>
      <a:lvl2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3pPr>
      <a:lvl4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4pPr>
      <a:lvl5pPr marL="0" indent="0" algn="ctr" defTabSz="914400" rtl="0" eaLnBrk="1" latinLnBrk="1" hangingPunct="1">
        <a:lnSpc>
          <a:spcPct val="120000"/>
        </a:lnSpc>
        <a:spcBef>
          <a:spcPts val="0"/>
        </a:spcBef>
        <a:buFont typeface="Arial" panose="020B0604020202020204" pitchFamily="34" charset="0"/>
        <a:buNone/>
        <a:defRPr sz="1800" b="0" kern="1200" spc="-60" baseline="0">
          <a:ln>
            <a:solidFill>
              <a:schemeClr val="accent1">
                <a:alpha val="0"/>
              </a:schemeClr>
            </a:solidFill>
          </a:ln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346" userDrawn="1">
          <p15:clr>
            <a:srgbClr val="F26B43"/>
          </p15:clr>
        </p15:guide>
        <p15:guide id="4" orient="horz" pos="3974" userDrawn="1">
          <p15:clr>
            <a:srgbClr val="F26B43"/>
          </p15:clr>
        </p15:guide>
        <p15:guide id="5" pos="211" userDrawn="1">
          <p15:clr>
            <a:srgbClr val="F26B43"/>
          </p15:clr>
        </p15:guide>
        <p15:guide id="6" pos="746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4" Type="http://schemas.openxmlformats.org/officeDocument/2006/relationships/comments" Target="../comments/commen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913408-D8BF-4E0E-8C67-D4386D6DDD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45538" y="1067815"/>
            <a:ext cx="3877949" cy="3845255"/>
          </a:xfrm>
        </p:spPr>
        <p:txBody>
          <a:bodyPr/>
          <a:lstStyle/>
          <a:p>
            <a:pPr algn="l"/>
            <a:r>
              <a:rPr lang="en-US" altLang="ko-KR" sz="6600" dirty="0" smtClean="0">
                <a:solidFill>
                  <a:srgbClr val="FF0000"/>
                </a:solidFill>
              </a:rPr>
              <a:t>E</a:t>
            </a:r>
            <a:r>
              <a:rPr lang="en-US" altLang="ko-KR" sz="6600" dirty="0" smtClean="0"/>
              <a:t>lastic </a:t>
            </a:r>
            <a:br>
              <a:rPr lang="en-US" altLang="ko-KR" sz="6600" dirty="0" smtClean="0"/>
            </a:br>
            <a:r>
              <a:rPr lang="en-US" altLang="ko-KR" sz="6600" dirty="0" smtClean="0">
                <a:solidFill>
                  <a:srgbClr val="FF0000"/>
                </a:solidFill>
              </a:rPr>
              <a:t>P</a:t>
            </a:r>
            <a:r>
              <a:rPr lang="en-US" altLang="ko-KR" sz="6600" dirty="0" smtClean="0"/>
              <a:t>ath</a:t>
            </a:r>
            <a:br>
              <a:rPr lang="en-US" altLang="ko-KR" sz="6600" dirty="0" smtClean="0"/>
            </a:br>
            <a:r>
              <a:rPr lang="en-US" altLang="ko-KR" sz="6600" dirty="0" smtClean="0">
                <a:solidFill>
                  <a:srgbClr val="FF0000"/>
                </a:solidFill>
              </a:rPr>
              <a:t>F</a:t>
            </a:r>
            <a:r>
              <a:rPr lang="en-US" altLang="ko-KR" sz="6600" dirty="0" smtClean="0"/>
              <a:t>inder</a:t>
            </a:r>
            <a:endParaRPr lang="ko-KR" altLang="en-US" sz="66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049E041-8782-4903-ABEE-8B24923A94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sz="2000" dirty="0" smtClean="0"/>
              <a:t>Top1 &amp; Bronze9</a:t>
            </a:r>
            <a:endParaRPr lang="ko-KR" altLang="en-US" sz="2000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43813FB-4C90-4A2D-B3F7-C2340721F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Designed By L@rgo. ADSTORE</a:t>
            </a:r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37D936C-A423-460A-941F-912FEF4282EF}"/>
              </a:ext>
            </a:extLst>
          </p:cNvPr>
          <p:cNvGrpSpPr/>
          <p:nvPr/>
        </p:nvGrpSpPr>
        <p:grpSpPr>
          <a:xfrm>
            <a:off x="3902044" y="0"/>
            <a:ext cx="4379675" cy="6858000"/>
            <a:chOff x="3902044" y="0"/>
            <a:chExt cx="4379675" cy="6858000"/>
          </a:xfrm>
        </p:grpSpPr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C162E59A-9B06-463F-BC17-B7ECA49B7D4E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4157026" y="1034351"/>
              <a:ext cx="504748" cy="0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1675953F-5445-43BD-B98C-FBC8CA52FBE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420277" y="821094"/>
              <a:ext cx="0" cy="452673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4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" name="직선 연결선 8">
              <a:extLst>
                <a:ext uri="{FF2B5EF4-FFF2-40B4-BE49-F238E27FC236}">
                  <a16:creationId xmlns:a16="http://schemas.microsoft.com/office/drawing/2014/main" id="{EB61D34E-72CA-4BBD-85FF-ACD7F1FDEE73}"/>
                </a:ext>
              </a:extLst>
            </p:cNvPr>
            <p:cNvCxnSpPr>
              <a:cxnSpLocks/>
            </p:cNvCxnSpPr>
            <p:nvPr userDrawn="1"/>
          </p:nvCxnSpPr>
          <p:spPr>
            <a:xfrm rot="5400000" flipH="1">
              <a:off x="3904652" y="1283291"/>
              <a:ext cx="504748" cy="0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DD7014FF-3567-4B24-9335-ABB9776B0093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4151395" y="4633361"/>
              <a:ext cx="258005" cy="258005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51F73A61-520A-43A1-84F6-6C368678C713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7776970" y="1046111"/>
              <a:ext cx="258005" cy="258005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E4A6791B-8EB9-4FB9-ADF4-1DEE62B1DF2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151395" y="3189176"/>
              <a:ext cx="0" cy="3668824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4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2D81D3F4-8E93-4AC6-B6DA-ABB4C2BE61D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046226" y="0"/>
              <a:ext cx="0" cy="3668824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4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F9510B9D-3B6E-4151-9597-0F8F74A5B54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040221" y="5140880"/>
              <a:ext cx="0" cy="380641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6" name="그룹 15">
              <a:extLst>
                <a:ext uri="{FF2B5EF4-FFF2-40B4-BE49-F238E27FC236}">
                  <a16:creationId xmlns:a16="http://schemas.microsoft.com/office/drawing/2014/main" id="{9A81EF20-0CF9-4910-99BD-0DAA71E4A6D6}"/>
                </a:ext>
              </a:extLst>
            </p:cNvPr>
            <p:cNvGrpSpPr/>
            <p:nvPr userDrawn="1"/>
          </p:nvGrpSpPr>
          <p:grpSpPr>
            <a:xfrm>
              <a:off x="7776970" y="4688207"/>
              <a:ext cx="504748" cy="452673"/>
              <a:chOff x="333451" y="0"/>
              <a:chExt cx="504748" cy="452673"/>
            </a:xfrm>
          </p:grpSpPr>
          <p:cxnSp>
            <p:nvCxnSpPr>
              <p:cNvPr id="32" name="직선 연결선 31">
                <a:extLst>
                  <a:ext uri="{FF2B5EF4-FFF2-40B4-BE49-F238E27FC236}">
                    <a16:creationId xmlns:a16="http://schemas.microsoft.com/office/drawing/2014/main" id="{A66640EA-FFCE-455B-8DCD-2E074311429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H="1">
                <a:off x="333451" y="213257"/>
                <a:ext cx="504748" cy="0"/>
              </a:xfrm>
              <a:prstGeom prst="line">
                <a:avLst/>
              </a:prstGeom>
              <a:noFill/>
              <a:ln w="9525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3" name="직선 연결선 32">
                <a:extLst>
                  <a:ext uri="{FF2B5EF4-FFF2-40B4-BE49-F238E27FC236}">
                    <a16:creationId xmlns:a16="http://schemas.microsoft.com/office/drawing/2014/main" id="{0C1A1314-255F-4CE5-B3FA-3D4415A03BB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596702" y="0"/>
                <a:ext cx="0" cy="452673"/>
              </a:xfrm>
              <a:prstGeom prst="line">
                <a:avLst/>
              </a:prstGeom>
              <a:noFill/>
              <a:ln w="3175">
                <a:solidFill>
                  <a:schemeClr val="bg1">
                    <a:lumMod val="50000"/>
                    <a:alpha val="41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2D90CF4C-CA39-452E-9C76-3C17F825B4BC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7543675" y="1034351"/>
              <a:ext cx="504748" cy="0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755D4F15-3827-4350-8768-71DCB321E845}"/>
                </a:ext>
              </a:extLst>
            </p:cNvPr>
            <p:cNvGrpSpPr/>
            <p:nvPr userDrawn="1"/>
          </p:nvGrpSpPr>
          <p:grpSpPr>
            <a:xfrm>
              <a:off x="3902044" y="1030917"/>
              <a:ext cx="4369523" cy="5827083"/>
              <a:chOff x="3902044" y="1030917"/>
              <a:chExt cx="4369523" cy="5827083"/>
            </a:xfrm>
          </p:grpSpPr>
          <p:cxnSp>
            <p:nvCxnSpPr>
              <p:cNvPr id="29" name="직선 연결선 28">
                <a:extLst>
                  <a:ext uri="{FF2B5EF4-FFF2-40B4-BE49-F238E27FC236}">
                    <a16:creationId xmlns:a16="http://schemas.microsoft.com/office/drawing/2014/main" id="{79AC4CB1-C281-4CB2-898D-56225834D97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3902044" y="6524625"/>
                <a:ext cx="4175800" cy="0"/>
              </a:xfrm>
              <a:prstGeom prst="line">
                <a:avLst/>
              </a:prstGeom>
              <a:noFill/>
              <a:ln w="3175">
                <a:solidFill>
                  <a:schemeClr val="bg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0" name="직선 연결선 29">
                <a:extLst>
                  <a:ext uri="{FF2B5EF4-FFF2-40B4-BE49-F238E27FC236}">
                    <a16:creationId xmlns:a16="http://schemas.microsoft.com/office/drawing/2014/main" id="{AD34E868-4376-4362-8830-60CAE007A6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8271567" y="1030917"/>
                <a:ext cx="0" cy="5827083"/>
              </a:xfrm>
              <a:prstGeom prst="line">
                <a:avLst/>
              </a:prstGeom>
              <a:noFill/>
              <a:ln w="3175">
                <a:solidFill>
                  <a:schemeClr val="bg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1" name="직선 연결선 30">
                <a:extLst>
                  <a:ext uri="{FF2B5EF4-FFF2-40B4-BE49-F238E27FC236}">
                    <a16:creationId xmlns:a16="http://schemas.microsoft.com/office/drawing/2014/main" id="{370B5963-8B8A-4F27-BB92-230AC861B5C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8077844" y="6362324"/>
                <a:ext cx="0" cy="162301"/>
              </a:xfrm>
              <a:prstGeom prst="line">
                <a:avLst/>
              </a:prstGeom>
              <a:noFill/>
              <a:ln w="3175">
                <a:solidFill>
                  <a:schemeClr val="bg1">
                    <a:lumMod val="50000"/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CA48A6DB-139B-4D89-8368-572B4859EF7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902044" y="0"/>
              <a:ext cx="0" cy="3668824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4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A877CCC0-E7E4-448A-B975-F5586887E755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8045271" y="1804193"/>
              <a:ext cx="236448" cy="236447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6AB12065-1120-4923-8D41-18CF43FA161D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3903696" y="3438640"/>
              <a:ext cx="236448" cy="236447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8F170276-A5C8-47A4-A2EE-0F1CAB0A77A3}"/>
                </a:ext>
              </a:extLst>
            </p:cNvPr>
            <p:cNvGrpSpPr/>
            <p:nvPr userDrawn="1"/>
          </p:nvGrpSpPr>
          <p:grpSpPr>
            <a:xfrm>
              <a:off x="4162648" y="1703212"/>
              <a:ext cx="3894830" cy="2529374"/>
              <a:chOff x="4830585" y="1935633"/>
              <a:chExt cx="2567940" cy="2529374"/>
            </a:xfrm>
          </p:grpSpPr>
          <p:cxnSp>
            <p:nvCxnSpPr>
              <p:cNvPr id="23" name="직선 연결선 22">
                <a:extLst>
                  <a:ext uri="{FF2B5EF4-FFF2-40B4-BE49-F238E27FC236}">
                    <a16:creationId xmlns:a16="http://schemas.microsoft.com/office/drawing/2014/main" id="{8BA8AF06-ED9E-4FED-8188-103D660E81B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rot="5400000">
                <a:off x="6114555" y="2191992"/>
                <a:ext cx="0" cy="2567940"/>
              </a:xfrm>
              <a:prstGeom prst="line">
                <a:avLst/>
              </a:prstGeom>
              <a:noFill/>
              <a:ln w="3175">
                <a:solidFill>
                  <a:schemeClr val="bg1">
                    <a:lumMod val="50000"/>
                    <a:alpha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4" name="직선 연결선 23">
                <a:extLst>
                  <a:ext uri="{FF2B5EF4-FFF2-40B4-BE49-F238E27FC236}">
                    <a16:creationId xmlns:a16="http://schemas.microsoft.com/office/drawing/2014/main" id="{AD3A31B0-1D7E-4BCD-B1AD-9E0C0131044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rot="5400000">
                <a:off x="6114555" y="1202170"/>
                <a:ext cx="0" cy="2567940"/>
              </a:xfrm>
              <a:prstGeom prst="line">
                <a:avLst/>
              </a:prstGeom>
              <a:noFill/>
              <a:ln w="3175">
                <a:solidFill>
                  <a:schemeClr val="bg1">
                    <a:lumMod val="50000"/>
                    <a:alpha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5" name="직선 연결선 24">
                <a:extLst>
                  <a:ext uri="{FF2B5EF4-FFF2-40B4-BE49-F238E27FC236}">
                    <a16:creationId xmlns:a16="http://schemas.microsoft.com/office/drawing/2014/main" id="{3DA64C95-80B4-4FFC-9CE9-7915542E02F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rot="5400000">
                <a:off x="6114555" y="1641486"/>
                <a:ext cx="0" cy="2567940"/>
              </a:xfrm>
              <a:prstGeom prst="line">
                <a:avLst/>
              </a:prstGeom>
              <a:noFill/>
              <a:ln w="3175">
                <a:solidFill>
                  <a:schemeClr val="bg1">
                    <a:lumMod val="50000"/>
                    <a:alpha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6" name="직선 연결선 25">
                <a:extLst>
                  <a:ext uri="{FF2B5EF4-FFF2-40B4-BE49-F238E27FC236}">
                    <a16:creationId xmlns:a16="http://schemas.microsoft.com/office/drawing/2014/main" id="{916645A5-00F8-4856-8ACB-C53DD597DD7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rot="5400000">
                <a:off x="6114555" y="651663"/>
                <a:ext cx="0" cy="2567940"/>
              </a:xfrm>
              <a:prstGeom prst="line">
                <a:avLst/>
              </a:prstGeom>
              <a:noFill/>
              <a:ln w="3175">
                <a:solidFill>
                  <a:schemeClr val="bg1">
                    <a:lumMod val="50000"/>
                    <a:alpha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7" name="직선 연결선 26">
                <a:extLst>
                  <a:ext uri="{FF2B5EF4-FFF2-40B4-BE49-F238E27FC236}">
                    <a16:creationId xmlns:a16="http://schemas.microsoft.com/office/drawing/2014/main" id="{09CE8093-BCE7-4497-8337-7C5F8876E27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rot="5400000">
                <a:off x="6114555" y="3181037"/>
                <a:ext cx="0" cy="2567940"/>
              </a:xfrm>
              <a:prstGeom prst="line">
                <a:avLst/>
              </a:prstGeom>
              <a:noFill/>
              <a:ln w="3175">
                <a:solidFill>
                  <a:schemeClr val="bg1">
                    <a:lumMod val="50000"/>
                    <a:alpha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8" name="직선 연결선 27">
                <a:extLst>
                  <a:ext uri="{FF2B5EF4-FFF2-40B4-BE49-F238E27FC236}">
                    <a16:creationId xmlns:a16="http://schemas.microsoft.com/office/drawing/2014/main" id="{94375B2C-1EBB-497B-84A9-0F6ED9ECF7F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rot="5400000">
                <a:off x="6114555" y="2630531"/>
                <a:ext cx="0" cy="2567940"/>
              </a:xfrm>
              <a:prstGeom prst="line">
                <a:avLst/>
              </a:prstGeom>
              <a:noFill/>
              <a:ln w="3175">
                <a:solidFill>
                  <a:schemeClr val="bg1">
                    <a:lumMod val="50000"/>
                    <a:alpha val="1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49FDED3B-7EA6-455F-A9C7-E388909F758E}"/>
              </a:ext>
            </a:extLst>
          </p:cNvPr>
          <p:cNvGrpSpPr/>
          <p:nvPr/>
        </p:nvGrpSpPr>
        <p:grpSpPr>
          <a:xfrm rot="18900000">
            <a:off x="6050653" y="5692772"/>
            <a:ext cx="160828" cy="144235"/>
            <a:chOff x="333451" y="0"/>
            <a:chExt cx="504748" cy="452673"/>
          </a:xfrm>
        </p:grpSpPr>
        <p:cxnSp>
          <p:nvCxnSpPr>
            <p:cNvPr id="35" name="직선 연결선 34">
              <a:extLst>
                <a:ext uri="{FF2B5EF4-FFF2-40B4-BE49-F238E27FC236}">
                  <a16:creationId xmlns:a16="http://schemas.microsoft.com/office/drawing/2014/main" id="{46F0DDBD-E884-4CCF-8DFA-E7B0A31C4D51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333451" y="213257"/>
              <a:ext cx="504748" cy="0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6" name="직선 연결선 35">
              <a:extLst>
                <a:ext uri="{FF2B5EF4-FFF2-40B4-BE49-F238E27FC236}">
                  <a16:creationId xmlns:a16="http://schemas.microsoft.com/office/drawing/2014/main" id="{926C00BF-56E9-4FD2-94DB-1E28F3F57DD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96702" y="0"/>
              <a:ext cx="0" cy="452673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F066D1B7-3F9F-4CFE-ADDE-9E6286F66036}"/>
              </a:ext>
            </a:extLst>
          </p:cNvPr>
          <p:cNvGrpSpPr/>
          <p:nvPr/>
        </p:nvGrpSpPr>
        <p:grpSpPr>
          <a:xfrm>
            <a:off x="267210" y="6450050"/>
            <a:ext cx="160828" cy="144235"/>
            <a:chOff x="333451" y="0"/>
            <a:chExt cx="504748" cy="452673"/>
          </a:xfrm>
        </p:grpSpPr>
        <p:cxnSp>
          <p:nvCxnSpPr>
            <p:cNvPr id="38" name="직선 연결선 37">
              <a:extLst>
                <a:ext uri="{FF2B5EF4-FFF2-40B4-BE49-F238E27FC236}">
                  <a16:creationId xmlns:a16="http://schemas.microsoft.com/office/drawing/2014/main" id="{D418EAD1-2162-48BB-B8DD-92658F3A9BFA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333451" y="213257"/>
              <a:ext cx="504748" cy="0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B4B384CF-24D7-469C-A07E-E5CC2C6EF2A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96702" y="0"/>
              <a:ext cx="0" cy="452673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8C4A7AA9-4D89-487F-A2FE-171DFF7F1D05}"/>
              </a:ext>
            </a:extLst>
          </p:cNvPr>
          <p:cNvGrpSpPr/>
          <p:nvPr/>
        </p:nvGrpSpPr>
        <p:grpSpPr>
          <a:xfrm>
            <a:off x="11692617" y="6450050"/>
            <a:ext cx="160828" cy="144235"/>
            <a:chOff x="333451" y="0"/>
            <a:chExt cx="504748" cy="452673"/>
          </a:xfrm>
        </p:grpSpPr>
        <p:cxnSp>
          <p:nvCxnSpPr>
            <p:cNvPr id="41" name="직선 연결선 40">
              <a:extLst>
                <a:ext uri="{FF2B5EF4-FFF2-40B4-BE49-F238E27FC236}">
                  <a16:creationId xmlns:a16="http://schemas.microsoft.com/office/drawing/2014/main" id="{1581703E-9EFC-47FB-9078-B63725A721A9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333451" y="213257"/>
              <a:ext cx="504748" cy="0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ECECEDF0-AF49-4042-AB35-6943AE94005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96702" y="0"/>
              <a:ext cx="0" cy="452673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84A9C2C0-749F-4CB7-9A85-9E1C3E322562}"/>
              </a:ext>
            </a:extLst>
          </p:cNvPr>
          <p:cNvGrpSpPr/>
          <p:nvPr/>
        </p:nvGrpSpPr>
        <p:grpSpPr>
          <a:xfrm>
            <a:off x="267210" y="897738"/>
            <a:ext cx="160828" cy="144235"/>
            <a:chOff x="333451" y="0"/>
            <a:chExt cx="504748" cy="452673"/>
          </a:xfrm>
        </p:grpSpPr>
        <p:cxnSp>
          <p:nvCxnSpPr>
            <p:cNvPr id="44" name="직선 연결선 43">
              <a:extLst>
                <a:ext uri="{FF2B5EF4-FFF2-40B4-BE49-F238E27FC236}">
                  <a16:creationId xmlns:a16="http://schemas.microsoft.com/office/drawing/2014/main" id="{29725607-1527-4BB7-A9B5-E6C77E61064A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333451" y="213257"/>
              <a:ext cx="504748" cy="0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5" name="직선 연결선 44">
              <a:extLst>
                <a:ext uri="{FF2B5EF4-FFF2-40B4-BE49-F238E27FC236}">
                  <a16:creationId xmlns:a16="http://schemas.microsoft.com/office/drawing/2014/main" id="{F118CD16-6459-4A8A-816E-D60CE427E52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96702" y="0"/>
              <a:ext cx="0" cy="452673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FAE5901D-E3AD-4FC0-80E8-B36FBF23FCDD}"/>
              </a:ext>
            </a:extLst>
          </p:cNvPr>
          <p:cNvGrpSpPr/>
          <p:nvPr/>
        </p:nvGrpSpPr>
        <p:grpSpPr>
          <a:xfrm>
            <a:off x="11692617" y="897738"/>
            <a:ext cx="160828" cy="144235"/>
            <a:chOff x="333451" y="0"/>
            <a:chExt cx="504748" cy="452673"/>
          </a:xfrm>
        </p:grpSpPr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8844AC30-79F9-49C6-AFC7-3ABE8A0AB5DA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333451" y="213257"/>
              <a:ext cx="504748" cy="0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8" name="직선 연결선 47">
              <a:extLst>
                <a:ext uri="{FF2B5EF4-FFF2-40B4-BE49-F238E27FC236}">
                  <a16:creationId xmlns:a16="http://schemas.microsoft.com/office/drawing/2014/main" id="{3B3025C4-D781-4A6B-A445-F8688CA9F50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96702" y="0"/>
              <a:ext cx="0" cy="452673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3771917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L@rgo. ADSTORE</a:t>
            </a:r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1693" y="668022"/>
            <a:ext cx="97536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025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Limitations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L@rgo. ADSTORE</a:t>
            </a:r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>
          <a:xfrm>
            <a:off x="1014580" y="1539836"/>
            <a:ext cx="10590377" cy="4751795"/>
          </a:xfrm>
        </p:spPr>
        <p:txBody>
          <a:bodyPr>
            <a:normAutofit/>
          </a:bodyPr>
          <a:lstStyle/>
          <a:p>
            <a:r>
              <a:rPr lang="ko-KR" altLang="en-US" sz="2800" dirty="0" smtClean="0"/>
              <a:t>투표에 대한 </a:t>
            </a:r>
            <a:r>
              <a:rPr lang="ko-KR" altLang="en-US" sz="2800" dirty="0" err="1" smtClean="0">
                <a:solidFill>
                  <a:srgbClr val="FF0000"/>
                </a:solidFill>
              </a:rPr>
              <a:t>유인책</a:t>
            </a:r>
            <a:r>
              <a:rPr lang="ko-KR" altLang="en-US" sz="2800" dirty="0" err="1" smtClean="0"/>
              <a:t>이</a:t>
            </a:r>
            <a:r>
              <a:rPr lang="ko-KR" altLang="en-US" sz="2800" dirty="0" smtClean="0"/>
              <a:t> 부족 할 수 있습니다</a:t>
            </a:r>
            <a:r>
              <a:rPr lang="en-US" altLang="ko-KR" sz="2800" dirty="0" smtClean="0"/>
              <a:t>.</a:t>
            </a:r>
          </a:p>
          <a:p>
            <a:endParaRPr lang="en-US" altLang="ko-KR" sz="2800" dirty="0"/>
          </a:p>
          <a:p>
            <a:r>
              <a:rPr lang="ko-KR" altLang="en-US" sz="2800" dirty="0" smtClean="0">
                <a:solidFill>
                  <a:srgbClr val="FF0000"/>
                </a:solidFill>
              </a:rPr>
              <a:t>조직적인 조작</a:t>
            </a:r>
            <a:r>
              <a:rPr lang="ko-KR" altLang="en-US" sz="2800" dirty="0" smtClean="0"/>
              <a:t>에 대한 방지책이 필요합니다</a:t>
            </a:r>
            <a:r>
              <a:rPr lang="en-US" altLang="ko-KR" sz="2800" dirty="0" smtClean="0"/>
              <a:t>.</a:t>
            </a:r>
          </a:p>
          <a:p>
            <a:endParaRPr lang="en-US" altLang="ko-KR" sz="2800" dirty="0" smtClean="0"/>
          </a:p>
          <a:p>
            <a:r>
              <a:rPr lang="ko-KR" altLang="en-US" sz="2800" dirty="0" smtClean="0"/>
              <a:t>이미 존재하는 노선과의 </a:t>
            </a:r>
            <a:r>
              <a:rPr lang="ko-KR" altLang="en-US" sz="2800" dirty="0" smtClean="0">
                <a:solidFill>
                  <a:srgbClr val="FF0000"/>
                </a:solidFill>
              </a:rPr>
              <a:t>유사성을 측정</a:t>
            </a:r>
            <a:r>
              <a:rPr lang="ko-KR" altLang="en-US" sz="2800" dirty="0" smtClean="0"/>
              <a:t>하는 데 어려움이 있습니다</a:t>
            </a:r>
            <a:r>
              <a:rPr lang="en-US" altLang="ko-KR" sz="2800" dirty="0" smtClean="0"/>
              <a:t>.</a:t>
            </a:r>
            <a:endParaRPr lang="en-US" altLang="ko-KR" sz="2800" dirty="0"/>
          </a:p>
        </p:txBody>
      </p:sp>
    </p:spTree>
    <p:extLst>
      <p:ext uri="{BB962C8B-B14F-4D97-AF65-F5344CB8AC3E}">
        <p14:creationId xmlns:p14="http://schemas.microsoft.com/office/powerpoint/2010/main" val="85269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14582" y="304772"/>
            <a:ext cx="10571595" cy="1399344"/>
          </a:xfrm>
        </p:spPr>
        <p:txBody>
          <a:bodyPr/>
          <a:lstStyle/>
          <a:p>
            <a:r>
              <a:rPr lang="en-US" altLang="ko-KR" dirty="0" smtClean="0"/>
              <a:t>@</a:t>
            </a:r>
            <a:r>
              <a:rPr lang="en-US" altLang="ko-KR" sz="3600" dirty="0" smtClean="0"/>
              <a:t>TODO</a:t>
            </a:r>
            <a:endParaRPr lang="ko-KR" alt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L@rgo. ADSTORE</a:t>
            </a:r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>
          <a:xfrm>
            <a:off x="892389" y="1586058"/>
            <a:ext cx="10590377" cy="4084762"/>
          </a:xfrm>
        </p:spPr>
        <p:txBody>
          <a:bodyPr>
            <a:normAutofit/>
          </a:bodyPr>
          <a:lstStyle/>
          <a:p>
            <a:r>
              <a:rPr lang="ko-KR" altLang="en-US" sz="2400" dirty="0" smtClean="0"/>
              <a:t>조각나 있는 모듈을 </a:t>
            </a:r>
            <a:r>
              <a:rPr lang="ko-KR" altLang="en-US" sz="2400" dirty="0" smtClean="0">
                <a:solidFill>
                  <a:schemeClr val="accent1"/>
                </a:solidFill>
              </a:rPr>
              <a:t>하나의 서비스</a:t>
            </a:r>
            <a:r>
              <a:rPr lang="ko-KR" altLang="en-US" sz="2400" dirty="0" smtClean="0"/>
              <a:t>로 제공될 수 있도록 통합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ko-KR" altLang="en-US" sz="2400" dirty="0" smtClean="0">
                <a:solidFill>
                  <a:schemeClr val="accent1"/>
                </a:solidFill>
              </a:rPr>
              <a:t>다양한 공공데이터</a:t>
            </a:r>
            <a:r>
              <a:rPr lang="ko-KR" altLang="en-US" sz="2400" dirty="0" smtClean="0"/>
              <a:t>를 활용하여 더욱 정밀한 </a:t>
            </a:r>
            <a:r>
              <a:rPr lang="ko-KR" altLang="en-US" sz="2400" dirty="0" smtClean="0"/>
              <a:t>시스템을 개발</a:t>
            </a:r>
            <a:endParaRPr lang="en-US" altLang="ko-KR" sz="2400" dirty="0" smtClean="0"/>
          </a:p>
          <a:p>
            <a:endParaRPr lang="en-US" altLang="ko-KR" sz="2400" dirty="0"/>
          </a:p>
          <a:p>
            <a:r>
              <a:rPr lang="ko-KR" altLang="en-US" sz="2400" dirty="0" smtClean="0"/>
              <a:t>각 분야의 전문가들의 조언을 얻어 진정한 </a:t>
            </a:r>
            <a:r>
              <a:rPr lang="ko-KR" altLang="en-US" sz="2400" dirty="0" smtClean="0">
                <a:solidFill>
                  <a:schemeClr val="accent1"/>
                </a:solidFill>
              </a:rPr>
              <a:t>사용자 중심</a:t>
            </a:r>
            <a:r>
              <a:rPr lang="ko-KR" altLang="en-US" sz="2400" dirty="0" smtClean="0"/>
              <a:t>의 서비스를 구축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189852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C3D0E246-58D4-49F0-92CE-283E9C08B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7325" y="287381"/>
            <a:ext cx="2517351" cy="380641"/>
          </a:xfrm>
        </p:spPr>
        <p:txBody>
          <a:bodyPr>
            <a:normAutofit/>
          </a:bodyPr>
          <a:lstStyle/>
          <a:p>
            <a:pPr algn="dist"/>
            <a:r>
              <a:rPr lang="en-US" altLang="ko-KR" sz="700" dirty="0"/>
              <a:t>ADSTORE FREE PPT TEMPLATE</a:t>
            </a:r>
            <a:endParaRPr lang="ko-KR" altLang="en-US" sz="700" dirty="0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010B63C-00EA-4F56-8F7F-BF47AFC726CA}"/>
              </a:ext>
            </a:extLst>
          </p:cNvPr>
          <p:cNvCxnSpPr>
            <a:cxnSpLocks/>
          </p:cNvCxnSpPr>
          <p:nvPr/>
        </p:nvCxnSpPr>
        <p:spPr>
          <a:xfrm>
            <a:off x="4851206" y="654076"/>
            <a:ext cx="2519835" cy="0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0097DD09-719B-4C13-81FE-C927E3648B9E}"/>
              </a:ext>
            </a:extLst>
          </p:cNvPr>
          <p:cNvCxnSpPr>
            <a:cxnSpLocks/>
          </p:cNvCxnSpPr>
          <p:nvPr/>
        </p:nvCxnSpPr>
        <p:spPr>
          <a:xfrm rot="5400000">
            <a:off x="3713359" y="1304957"/>
            <a:ext cx="469761" cy="0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E434308-2287-4136-960D-AE7CC3F0C6C9}"/>
              </a:ext>
            </a:extLst>
          </p:cNvPr>
          <p:cNvCxnSpPr>
            <a:cxnSpLocks/>
          </p:cNvCxnSpPr>
          <p:nvPr/>
        </p:nvCxnSpPr>
        <p:spPr>
          <a:xfrm rot="5400000">
            <a:off x="7987817" y="696451"/>
            <a:ext cx="469761" cy="0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69E16B6-DA69-45BF-83B9-E429D9BE9869}"/>
              </a:ext>
            </a:extLst>
          </p:cNvPr>
          <p:cNvCxnSpPr>
            <a:cxnSpLocks/>
          </p:cNvCxnSpPr>
          <p:nvPr/>
        </p:nvCxnSpPr>
        <p:spPr>
          <a:xfrm rot="10800000">
            <a:off x="7888228" y="656868"/>
            <a:ext cx="469761" cy="0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B6F06145-56AC-4FE9-AA45-D992830C7CCD}"/>
              </a:ext>
            </a:extLst>
          </p:cNvPr>
          <p:cNvCxnSpPr>
            <a:cxnSpLocks/>
          </p:cNvCxnSpPr>
          <p:nvPr/>
        </p:nvCxnSpPr>
        <p:spPr>
          <a:xfrm>
            <a:off x="5738123" y="1316837"/>
            <a:ext cx="715754" cy="0"/>
          </a:xfrm>
          <a:prstGeom prst="line">
            <a:avLst/>
          </a:prstGeom>
          <a:noFill/>
          <a:ln w="254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바닥글 개체 틀 15">
            <a:extLst>
              <a:ext uri="{FF2B5EF4-FFF2-40B4-BE49-F238E27FC236}">
                <a16:creationId xmlns:a16="http://schemas.microsoft.com/office/drawing/2014/main" id="{71B155D8-7D1D-4DE2-A10A-4D1BEAE34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Designed By L@rgo. ADSTORE</a:t>
            </a:r>
            <a:endParaRPr lang="ko-KR" altLang="en-US" dirty="0"/>
          </a:p>
        </p:txBody>
      </p:sp>
      <p:sp>
        <p:nvSpPr>
          <p:cNvPr id="17" name="슬라이드 번호 개체 틀 16">
            <a:extLst>
              <a:ext uri="{FF2B5EF4-FFF2-40B4-BE49-F238E27FC236}">
                <a16:creationId xmlns:a16="http://schemas.microsoft.com/office/drawing/2014/main" id="{691C4CC7-7AB2-489B-AFB8-50B82A754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Thank you note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 smtClean="0"/>
              <a:t>감사합니다</a:t>
            </a:r>
            <a:r>
              <a:rPr lang="en-US" altLang="ko-KR" sz="3200" dirty="0" smtClean="0"/>
              <a:t>!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297497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제목 35">
            <a:extLst>
              <a:ext uri="{FF2B5EF4-FFF2-40B4-BE49-F238E27FC236}">
                <a16:creationId xmlns:a16="http://schemas.microsoft.com/office/drawing/2014/main" id="{C27FADE3-051F-48E9-880C-F74EC30E0C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5982" y="3208421"/>
            <a:ext cx="2030950" cy="632796"/>
          </a:xfrm>
        </p:spPr>
        <p:txBody>
          <a:bodyPr/>
          <a:lstStyle/>
          <a:p>
            <a:r>
              <a:rPr lang="en-US" altLang="ko-KR" dirty="0" smtClean="0">
                <a:ln w="3175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CONCEPT</a:t>
            </a:r>
            <a:endParaRPr lang="ko-KR" altLang="en-US" dirty="0"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7" name="부제목 36">
            <a:extLst>
              <a:ext uri="{FF2B5EF4-FFF2-40B4-BE49-F238E27FC236}">
                <a16:creationId xmlns:a16="http://schemas.microsoft.com/office/drawing/2014/main" id="{17C48C73-EEFB-4ABC-BF77-21690C79FE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42283" y="872400"/>
            <a:ext cx="3907436" cy="347423"/>
          </a:xfrm>
        </p:spPr>
        <p:txBody>
          <a:bodyPr/>
          <a:lstStyle/>
          <a:p>
            <a:r>
              <a:rPr lang="en-US" altLang="ko-KR" sz="2400" dirty="0" smtClean="0"/>
              <a:t>INDEX</a:t>
            </a:r>
            <a:endParaRPr lang="ko-KR" altLang="en-US" sz="2400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90382C8-5C7D-486C-97ED-BA2385CE3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45774" y="6271432"/>
            <a:ext cx="3900452" cy="206104"/>
          </a:xfrm>
        </p:spPr>
        <p:txBody>
          <a:bodyPr/>
          <a:lstStyle/>
          <a:p>
            <a:r>
              <a:rPr lang="en-US" altLang="ko-KR" dirty="0"/>
              <a:t>Designed By </a:t>
            </a:r>
            <a:r>
              <a:rPr lang="en-US" altLang="ko-KR" dirty="0" err="1"/>
              <a:t>L@rgo</a:t>
            </a:r>
            <a:r>
              <a:rPr lang="en-US" altLang="ko-KR" dirty="0"/>
              <a:t>. ADSTORE</a:t>
            </a:r>
            <a:endParaRPr lang="ko-KR" altLang="en-US" dirty="0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7D641B8-6FE6-4792-80F5-EBE81A6FF04C}"/>
              </a:ext>
            </a:extLst>
          </p:cNvPr>
          <p:cNvCxnSpPr>
            <a:cxnSpLocks/>
          </p:cNvCxnSpPr>
          <p:nvPr/>
        </p:nvCxnSpPr>
        <p:spPr>
          <a:xfrm flipH="1">
            <a:off x="10660692" y="625676"/>
            <a:ext cx="504748" cy="0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0EAA820A-A692-4CCE-AD9A-D82A68178326}"/>
              </a:ext>
            </a:extLst>
          </p:cNvPr>
          <p:cNvCxnSpPr>
            <a:cxnSpLocks/>
          </p:cNvCxnSpPr>
          <p:nvPr userDrawn="1"/>
        </p:nvCxnSpPr>
        <p:spPr>
          <a:xfrm rot="5400000" flipH="1">
            <a:off x="269104" y="881924"/>
            <a:ext cx="504748" cy="0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3C741BB-1BD6-4304-8D99-44D9C4EBA68C}"/>
              </a:ext>
            </a:extLst>
          </p:cNvPr>
          <p:cNvCxnSpPr>
            <a:cxnSpLocks/>
          </p:cNvCxnSpPr>
          <p:nvPr userDrawn="1"/>
        </p:nvCxnSpPr>
        <p:spPr>
          <a:xfrm flipH="1">
            <a:off x="515284" y="6266620"/>
            <a:ext cx="258005" cy="258005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51231891-9C27-4C77-8027-DABAC0A94F30}"/>
              </a:ext>
            </a:extLst>
          </p:cNvPr>
          <p:cNvCxnSpPr>
            <a:cxnSpLocks/>
          </p:cNvCxnSpPr>
          <p:nvPr userDrawn="1"/>
        </p:nvCxnSpPr>
        <p:spPr>
          <a:xfrm flipH="1">
            <a:off x="11434720" y="625676"/>
            <a:ext cx="258005" cy="258005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EEEC4A43-6F55-4DD8-AB24-A899A3C9A9CD}"/>
              </a:ext>
            </a:extLst>
          </p:cNvPr>
          <p:cNvCxnSpPr>
            <a:cxnSpLocks/>
          </p:cNvCxnSpPr>
          <p:nvPr userDrawn="1"/>
        </p:nvCxnSpPr>
        <p:spPr>
          <a:xfrm flipH="1">
            <a:off x="521814" y="6524625"/>
            <a:ext cx="3752961" cy="0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4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B6D0AEA6-543E-4974-8D18-43F02A3FCD87}"/>
              </a:ext>
            </a:extLst>
          </p:cNvPr>
          <p:cNvCxnSpPr>
            <a:cxnSpLocks/>
          </p:cNvCxnSpPr>
          <p:nvPr userDrawn="1"/>
        </p:nvCxnSpPr>
        <p:spPr>
          <a:xfrm>
            <a:off x="11675251" y="0"/>
            <a:ext cx="0" cy="3668824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4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F6063650-6676-40EF-BDF3-D7D30DE5CFA4}"/>
              </a:ext>
            </a:extLst>
          </p:cNvPr>
          <p:cNvCxnSpPr>
            <a:cxnSpLocks/>
          </p:cNvCxnSpPr>
          <p:nvPr userDrawn="1"/>
        </p:nvCxnSpPr>
        <p:spPr>
          <a:xfrm>
            <a:off x="8040221" y="5626655"/>
            <a:ext cx="0" cy="380641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B14F9E55-7C43-4E44-8657-41B4D4331356}"/>
              </a:ext>
            </a:extLst>
          </p:cNvPr>
          <p:cNvGrpSpPr/>
          <p:nvPr userDrawn="1"/>
        </p:nvGrpSpPr>
        <p:grpSpPr>
          <a:xfrm>
            <a:off x="315398" y="439611"/>
            <a:ext cx="235468" cy="211176"/>
            <a:chOff x="333451" y="0"/>
            <a:chExt cx="504748" cy="452673"/>
          </a:xfrm>
        </p:grpSpPr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D866AB48-7CD2-4897-B833-640CC7F1AE82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333451" y="213257"/>
              <a:ext cx="504748" cy="0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1" name="직선 연결선 30">
              <a:extLst>
                <a:ext uri="{FF2B5EF4-FFF2-40B4-BE49-F238E27FC236}">
                  <a16:creationId xmlns:a16="http://schemas.microsoft.com/office/drawing/2014/main" id="{DDD67DC9-0623-48E2-B204-3D7D82532AD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96702" y="0"/>
              <a:ext cx="0" cy="452673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4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DEC34D26-47BC-4697-8C97-799CE888C149}"/>
              </a:ext>
            </a:extLst>
          </p:cNvPr>
          <p:cNvCxnSpPr>
            <a:cxnSpLocks/>
          </p:cNvCxnSpPr>
          <p:nvPr userDrawn="1"/>
        </p:nvCxnSpPr>
        <p:spPr>
          <a:xfrm flipH="1">
            <a:off x="11165440" y="625676"/>
            <a:ext cx="504748" cy="0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0D2233C4-E6CF-4F2A-9C17-56185B7A56BF}"/>
              </a:ext>
            </a:extLst>
          </p:cNvPr>
          <p:cNvGrpSpPr/>
          <p:nvPr userDrawn="1"/>
        </p:nvGrpSpPr>
        <p:grpSpPr>
          <a:xfrm>
            <a:off x="3902044" y="6362324"/>
            <a:ext cx="4175800" cy="162301"/>
            <a:chOff x="3902044" y="6362324"/>
            <a:chExt cx="4175800" cy="162301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69613DFB-BAF9-43B9-B6EF-380D727A8F4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902044" y="6524625"/>
              <a:ext cx="4175800" cy="0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9" name="직선 연결선 28">
              <a:extLst>
                <a:ext uri="{FF2B5EF4-FFF2-40B4-BE49-F238E27FC236}">
                  <a16:creationId xmlns:a16="http://schemas.microsoft.com/office/drawing/2014/main" id="{43B9E52F-BBE0-45FF-8A98-DC00E9086AA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077844" y="6362324"/>
              <a:ext cx="0" cy="162301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2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2A0078B2-7B34-45B1-9E9C-EE38B47163D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2355890" y="-1208736"/>
            <a:ext cx="0" cy="3668824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4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B399A4AD-0533-4633-8E24-8E1228CD7718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0063" y="-710512"/>
            <a:ext cx="0" cy="3894830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312FCD5F-1AE0-432F-A51F-9754FA251D97}"/>
              </a:ext>
            </a:extLst>
          </p:cNvPr>
          <p:cNvGrpSpPr/>
          <p:nvPr/>
        </p:nvGrpSpPr>
        <p:grpSpPr>
          <a:xfrm>
            <a:off x="11434720" y="6430075"/>
            <a:ext cx="235468" cy="211176"/>
            <a:chOff x="333451" y="0"/>
            <a:chExt cx="504748" cy="452673"/>
          </a:xfrm>
        </p:grpSpPr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B63B8B8F-C2A4-459B-B6E4-1B528EFA9161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333451" y="213257"/>
              <a:ext cx="504748" cy="0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5EAFDC26-3CE9-4F1E-9FA2-26D1176A979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96702" y="0"/>
              <a:ext cx="0" cy="452673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4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A95ECA9D-9625-4C41-B692-188D3C55745C}"/>
              </a:ext>
            </a:extLst>
          </p:cNvPr>
          <p:cNvCxnSpPr>
            <a:cxnSpLocks/>
          </p:cNvCxnSpPr>
          <p:nvPr/>
        </p:nvCxnSpPr>
        <p:spPr>
          <a:xfrm flipH="1">
            <a:off x="3301747" y="6223971"/>
            <a:ext cx="8261975" cy="0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871247BB-42C9-4D29-A8CD-2991084E9C4D}"/>
              </a:ext>
            </a:extLst>
          </p:cNvPr>
          <p:cNvCxnSpPr>
            <a:cxnSpLocks/>
          </p:cNvCxnSpPr>
          <p:nvPr/>
        </p:nvCxnSpPr>
        <p:spPr>
          <a:xfrm rot="5400000" flipH="1">
            <a:off x="269104" y="6283289"/>
            <a:ext cx="504748" cy="0"/>
          </a:xfrm>
          <a:prstGeom prst="line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E8DC0DC8-CE7D-475F-BAA4-45931156C0DA}"/>
              </a:ext>
            </a:extLst>
          </p:cNvPr>
          <p:cNvCxnSpPr>
            <a:cxnSpLocks/>
          </p:cNvCxnSpPr>
          <p:nvPr/>
        </p:nvCxnSpPr>
        <p:spPr>
          <a:xfrm rot="5400000">
            <a:off x="6110063" y="-1075015"/>
            <a:ext cx="0" cy="3894830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6" name="직선 연결선 45">
            <a:extLst>
              <a:ext uri="{FF2B5EF4-FFF2-40B4-BE49-F238E27FC236}">
                <a16:creationId xmlns:a16="http://schemas.microsoft.com/office/drawing/2014/main" id="{6A45A460-766E-442F-849A-7C442D9943E1}"/>
              </a:ext>
            </a:extLst>
          </p:cNvPr>
          <p:cNvCxnSpPr>
            <a:cxnSpLocks/>
          </p:cNvCxnSpPr>
          <p:nvPr/>
        </p:nvCxnSpPr>
        <p:spPr>
          <a:xfrm>
            <a:off x="7646176" y="838361"/>
            <a:ext cx="0" cy="450699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4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7" name="직선 연결선 46">
            <a:extLst>
              <a:ext uri="{FF2B5EF4-FFF2-40B4-BE49-F238E27FC236}">
                <a16:creationId xmlns:a16="http://schemas.microsoft.com/office/drawing/2014/main" id="{A95648E7-BBE5-4C22-9792-97AED85C16FC}"/>
              </a:ext>
            </a:extLst>
          </p:cNvPr>
          <p:cNvCxnSpPr>
            <a:cxnSpLocks/>
          </p:cNvCxnSpPr>
          <p:nvPr/>
        </p:nvCxnSpPr>
        <p:spPr>
          <a:xfrm>
            <a:off x="4567651" y="838361"/>
            <a:ext cx="0" cy="450699"/>
          </a:xfrm>
          <a:prstGeom prst="line">
            <a:avLst/>
          </a:prstGeom>
          <a:noFill/>
          <a:ln w="3175">
            <a:solidFill>
              <a:schemeClr val="bg1">
                <a:lumMod val="50000"/>
                <a:alpha val="4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6A9C238A-C47E-4D4A-9EF0-55F1836F964C}"/>
              </a:ext>
            </a:extLst>
          </p:cNvPr>
          <p:cNvGrpSpPr/>
          <p:nvPr/>
        </p:nvGrpSpPr>
        <p:grpSpPr>
          <a:xfrm rot="2700000">
            <a:off x="5978265" y="2130780"/>
            <a:ext cx="235468" cy="211176"/>
            <a:chOff x="333451" y="0"/>
            <a:chExt cx="504748" cy="452673"/>
          </a:xfrm>
        </p:grpSpPr>
        <p:cxnSp>
          <p:nvCxnSpPr>
            <p:cNvPr id="49" name="직선 연결선 48">
              <a:extLst>
                <a:ext uri="{FF2B5EF4-FFF2-40B4-BE49-F238E27FC236}">
                  <a16:creationId xmlns:a16="http://schemas.microsoft.com/office/drawing/2014/main" id="{57C2C2A0-9EB1-47E8-A916-335DB20228C1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333451" y="213257"/>
              <a:ext cx="504748" cy="0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0" name="직선 연결선 49">
              <a:extLst>
                <a:ext uri="{FF2B5EF4-FFF2-40B4-BE49-F238E27FC236}">
                  <a16:creationId xmlns:a16="http://schemas.microsoft.com/office/drawing/2014/main" id="{84CF944B-2227-44D4-AB97-AD7524438F5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96702" y="0"/>
              <a:ext cx="0" cy="452673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4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51" name="제목 35">
            <a:extLst>
              <a:ext uri="{FF2B5EF4-FFF2-40B4-BE49-F238E27FC236}">
                <a16:creationId xmlns:a16="http://schemas.microsoft.com/office/drawing/2014/main" id="{664D166D-AA83-4161-8A00-C64E3E3E8523}"/>
              </a:ext>
            </a:extLst>
          </p:cNvPr>
          <p:cNvSpPr txBox="1">
            <a:spLocks/>
          </p:cNvSpPr>
          <p:nvPr/>
        </p:nvSpPr>
        <p:spPr>
          <a:xfrm>
            <a:off x="1645988" y="2964501"/>
            <a:ext cx="2030949" cy="196459"/>
          </a:xfrm>
          <a:prstGeom prst="rect">
            <a:avLst/>
          </a:prstGeom>
          <a:noFill/>
          <a:ln w="3175" cap="flat" cmpd="sng" algn="ctr">
            <a:noFill/>
            <a:prstDash val="solid"/>
            <a:miter lim="800000"/>
          </a:ln>
          <a:effectLst/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lang="ko-KR" altLang="en-US" sz="3600" b="1" kern="1200" spc="-60" baseline="0" dirty="0"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noFill/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200" b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</a:rPr>
              <a:t>01.</a:t>
            </a:r>
            <a:endParaRPr lang="en-US" sz="1200" b="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4C4EFAB7-BB39-408C-8461-F3F869807369}"/>
              </a:ext>
            </a:extLst>
          </p:cNvPr>
          <p:cNvGrpSpPr/>
          <p:nvPr/>
        </p:nvGrpSpPr>
        <p:grpSpPr>
          <a:xfrm>
            <a:off x="1670570" y="3208420"/>
            <a:ext cx="1998665" cy="632797"/>
            <a:chOff x="432751" y="3112601"/>
            <a:chExt cx="3894830" cy="632797"/>
          </a:xfrm>
        </p:grpSpPr>
        <p:cxnSp>
          <p:nvCxnSpPr>
            <p:cNvPr id="53" name="직선 연결선 52">
              <a:extLst>
                <a:ext uri="{FF2B5EF4-FFF2-40B4-BE49-F238E27FC236}">
                  <a16:creationId xmlns:a16="http://schemas.microsoft.com/office/drawing/2014/main" id="{A2167599-C1DA-43F8-AAE1-849D2C6053FE}"/>
                </a:ext>
              </a:extLst>
            </p:cNvPr>
            <p:cNvCxnSpPr>
              <a:cxnSpLocks/>
            </p:cNvCxnSpPr>
            <p:nvPr userDrawn="1"/>
          </p:nvCxnSpPr>
          <p:spPr>
            <a:xfrm rot="5400000">
              <a:off x="2380166" y="1797983"/>
              <a:ext cx="0" cy="3894830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4" name="직선 연결선 53">
              <a:extLst>
                <a:ext uri="{FF2B5EF4-FFF2-40B4-BE49-F238E27FC236}">
                  <a16:creationId xmlns:a16="http://schemas.microsoft.com/office/drawing/2014/main" id="{3A5EC6CB-B13D-48B7-B85C-81B5C63BF3DE}"/>
                </a:ext>
              </a:extLst>
            </p:cNvPr>
            <p:cNvCxnSpPr>
              <a:cxnSpLocks/>
            </p:cNvCxnSpPr>
            <p:nvPr userDrawn="1"/>
          </p:nvCxnSpPr>
          <p:spPr>
            <a:xfrm rot="5400000">
              <a:off x="2380166" y="1165186"/>
              <a:ext cx="0" cy="3894830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58" name="직선 연결선 57">
            <a:extLst>
              <a:ext uri="{FF2B5EF4-FFF2-40B4-BE49-F238E27FC236}">
                <a16:creationId xmlns:a16="http://schemas.microsoft.com/office/drawing/2014/main" id="{5A253D59-F93D-42BF-B183-C5D4B33A2012}"/>
              </a:ext>
            </a:extLst>
          </p:cNvPr>
          <p:cNvCxnSpPr>
            <a:cxnSpLocks/>
          </p:cNvCxnSpPr>
          <p:nvPr/>
        </p:nvCxnSpPr>
        <p:spPr>
          <a:xfrm>
            <a:off x="766903" y="0"/>
            <a:ext cx="0" cy="6858000"/>
          </a:xfrm>
          <a:prstGeom prst="line">
            <a:avLst/>
          </a:prstGeom>
          <a:noFill/>
          <a:ln w="3175">
            <a:solidFill>
              <a:schemeClr val="bg1">
                <a:lumMod val="85000"/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F43BB929-E103-4FF8-94F3-8E006824D8ED}"/>
              </a:ext>
            </a:extLst>
          </p:cNvPr>
          <p:cNvCxnSpPr>
            <a:cxnSpLocks/>
          </p:cNvCxnSpPr>
          <p:nvPr/>
        </p:nvCxnSpPr>
        <p:spPr>
          <a:xfrm>
            <a:off x="11439623" y="0"/>
            <a:ext cx="0" cy="6858000"/>
          </a:xfrm>
          <a:prstGeom prst="line">
            <a:avLst/>
          </a:prstGeom>
          <a:noFill/>
          <a:ln w="3175">
            <a:solidFill>
              <a:schemeClr val="bg1">
                <a:lumMod val="85000"/>
                <a:alpha val="1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66" name="제목 35">
            <a:extLst>
              <a:ext uri="{FF2B5EF4-FFF2-40B4-BE49-F238E27FC236}">
                <a16:creationId xmlns:a16="http://schemas.microsoft.com/office/drawing/2014/main" id="{1BE1BB25-7351-4CC5-936A-A01A4228294B}"/>
              </a:ext>
            </a:extLst>
          </p:cNvPr>
          <p:cNvSpPr txBox="1">
            <a:spLocks/>
          </p:cNvSpPr>
          <p:nvPr/>
        </p:nvSpPr>
        <p:spPr>
          <a:xfrm>
            <a:off x="5107844" y="3216750"/>
            <a:ext cx="2030950" cy="632796"/>
          </a:xfrm>
          <a:prstGeom prst="rect">
            <a:avLst/>
          </a:prstGeom>
          <a:noFill/>
          <a:ln w="3175" cap="flat" cmpd="sng" algn="ctr">
            <a:solidFill>
              <a:schemeClr val="tx1">
                <a:lumMod val="65000"/>
                <a:lumOff val="35000"/>
                <a:alpha val="5000"/>
              </a:schemeClr>
            </a:solidFill>
            <a:prstDash val="solid"/>
            <a:miter lim="800000"/>
          </a:ln>
          <a:effectLst/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lang="ko-KR" altLang="en-US" sz="2400" b="1" kern="1200" spc="-60" baseline="0" dirty="0"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noFill/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n w="3175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PASSION</a:t>
            </a:r>
            <a:endParaRPr lang="en-US" dirty="0"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7" name="제목 35">
            <a:extLst>
              <a:ext uri="{FF2B5EF4-FFF2-40B4-BE49-F238E27FC236}">
                <a16:creationId xmlns:a16="http://schemas.microsoft.com/office/drawing/2014/main" id="{F8843266-78DE-44C9-8BCF-674BFBAE4439}"/>
              </a:ext>
            </a:extLst>
          </p:cNvPr>
          <p:cNvSpPr txBox="1">
            <a:spLocks/>
          </p:cNvSpPr>
          <p:nvPr/>
        </p:nvSpPr>
        <p:spPr>
          <a:xfrm>
            <a:off x="5107850" y="2972830"/>
            <a:ext cx="2030949" cy="196459"/>
          </a:xfrm>
          <a:prstGeom prst="rect">
            <a:avLst/>
          </a:prstGeom>
          <a:noFill/>
          <a:ln w="3175" cap="flat" cmpd="sng" algn="ctr">
            <a:noFill/>
            <a:prstDash val="solid"/>
            <a:miter lim="800000"/>
          </a:ln>
          <a:effectLst/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lang="ko-KR" altLang="en-US" sz="3600" b="1" kern="1200" spc="-60" baseline="0" dirty="0"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noFill/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200" b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</a:rPr>
              <a:t>02.</a:t>
            </a:r>
            <a:endParaRPr lang="en-US" sz="1200" b="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68" name="그룹 67">
            <a:extLst>
              <a:ext uri="{FF2B5EF4-FFF2-40B4-BE49-F238E27FC236}">
                <a16:creationId xmlns:a16="http://schemas.microsoft.com/office/drawing/2014/main" id="{D616330C-358D-495D-82C5-075FAB048742}"/>
              </a:ext>
            </a:extLst>
          </p:cNvPr>
          <p:cNvGrpSpPr/>
          <p:nvPr/>
        </p:nvGrpSpPr>
        <p:grpSpPr>
          <a:xfrm>
            <a:off x="5005640" y="3208420"/>
            <a:ext cx="1998665" cy="632797"/>
            <a:chOff x="432751" y="3112601"/>
            <a:chExt cx="3894830" cy="632797"/>
          </a:xfrm>
        </p:grpSpPr>
        <p:cxnSp>
          <p:nvCxnSpPr>
            <p:cNvPr id="69" name="직선 연결선 68">
              <a:extLst>
                <a:ext uri="{FF2B5EF4-FFF2-40B4-BE49-F238E27FC236}">
                  <a16:creationId xmlns:a16="http://schemas.microsoft.com/office/drawing/2014/main" id="{0CBB9FD2-C170-486C-9DEA-DB3D1CA162F8}"/>
                </a:ext>
              </a:extLst>
            </p:cNvPr>
            <p:cNvCxnSpPr>
              <a:cxnSpLocks/>
            </p:cNvCxnSpPr>
            <p:nvPr userDrawn="1"/>
          </p:nvCxnSpPr>
          <p:spPr>
            <a:xfrm rot="5400000">
              <a:off x="2380166" y="1797983"/>
              <a:ext cx="0" cy="3894830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0" name="직선 연결선 69">
              <a:extLst>
                <a:ext uri="{FF2B5EF4-FFF2-40B4-BE49-F238E27FC236}">
                  <a16:creationId xmlns:a16="http://schemas.microsoft.com/office/drawing/2014/main" id="{DC759F0F-8507-43A4-995F-C004B15E106C}"/>
                </a:ext>
              </a:extLst>
            </p:cNvPr>
            <p:cNvCxnSpPr>
              <a:cxnSpLocks/>
            </p:cNvCxnSpPr>
            <p:nvPr userDrawn="1"/>
          </p:nvCxnSpPr>
          <p:spPr>
            <a:xfrm rot="5400000">
              <a:off x="2380166" y="1165186"/>
              <a:ext cx="0" cy="3894830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71" name="제목 35">
            <a:extLst>
              <a:ext uri="{FF2B5EF4-FFF2-40B4-BE49-F238E27FC236}">
                <a16:creationId xmlns:a16="http://schemas.microsoft.com/office/drawing/2014/main" id="{E6A793E9-900B-4193-A9CD-FA0B46F226F4}"/>
              </a:ext>
            </a:extLst>
          </p:cNvPr>
          <p:cNvSpPr txBox="1">
            <a:spLocks/>
          </p:cNvSpPr>
          <p:nvPr/>
        </p:nvSpPr>
        <p:spPr>
          <a:xfrm>
            <a:off x="8543737" y="3208421"/>
            <a:ext cx="2030950" cy="632796"/>
          </a:xfrm>
          <a:prstGeom prst="rect">
            <a:avLst/>
          </a:prstGeom>
          <a:noFill/>
          <a:ln w="3175" cap="flat" cmpd="sng" algn="ctr">
            <a:solidFill>
              <a:schemeClr val="tx1">
                <a:lumMod val="65000"/>
                <a:lumOff val="35000"/>
                <a:alpha val="5000"/>
              </a:schemeClr>
            </a:solidFill>
            <a:prstDash val="solid"/>
            <a:miter lim="800000"/>
          </a:ln>
          <a:effectLst/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lang="ko-KR" altLang="en-US" sz="2400" b="1" kern="1200" spc="-60" baseline="0" dirty="0"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noFill/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ln w="3175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SUMMARY</a:t>
            </a:r>
            <a:endParaRPr lang="en-US" dirty="0">
              <a:ln w="3175">
                <a:solidFill>
                  <a:schemeClr val="tx1">
                    <a:lumMod val="50000"/>
                    <a:lumOff val="5000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2" name="제목 35">
            <a:extLst>
              <a:ext uri="{FF2B5EF4-FFF2-40B4-BE49-F238E27FC236}">
                <a16:creationId xmlns:a16="http://schemas.microsoft.com/office/drawing/2014/main" id="{1D0B5BEA-AF26-418C-86BC-4F4CDA47B549}"/>
              </a:ext>
            </a:extLst>
          </p:cNvPr>
          <p:cNvSpPr txBox="1">
            <a:spLocks/>
          </p:cNvSpPr>
          <p:nvPr/>
        </p:nvSpPr>
        <p:spPr>
          <a:xfrm>
            <a:off x="8543743" y="2964501"/>
            <a:ext cx="2030949" cy="196459"/>
          </a:xfrm>
          <a:prstGeom prst="rect">
            <a:avLst/>
          </a:prstGeom>
          <a:noFill/>
          <a:ln w="3175" cap="flat" cmpd="sng" algn="ctr">
            <a:noFill/>
            <a:prstDash val="solid"/>
            <a:miter lim="800000"/>
          </a:ln>
          <a:effectLst/>
        </p:spPr>
        <p:txBody>
          <a:bodyPr vert="horz" lIns="91440" tIns="45720" rIns="91440" bIns="45720" rtlCol="0" anchor="ctr" anchorCtr="0">
            <a:noAutofit/>
          </a:bodyPr>
          <a:lstStyle>
            <a:lvl1pPr marL="0" indent="0" algn="ctr" defTabSz="914400" rtl="0" eaLnBrk="1" latinLnBrk="1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lang="ko-KR" altLang="en-US" sz="3600" b="1" kern="1200" spc="-60" baseline="0" dirty="0">
                <a:ln w="3175">
                  <a:solidFill>
                    <a:schemeClr val="tx1">
                      <a:lumMod val="65000"/>
                      <a:lumOff val="35000"/>
                    </a:schemeClr>
                  </a:solidFill>
                </a:ln>
                <a:noFill/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200" b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</a:rPr>
              <a:t>0</a:t>
            </a:r>
            <a:r>
              <a:rPr lang="en-US" altLang="ko-KR" sz="1200" b="0" dirty="0" smtClean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>
                    <a:lumMod val="75000"/>
                  </a:schemeClr>
                </a:solidFill>
              </a:rPr>
              <a:t>3.</a:t>
            </a:r>
            <a:endParaRPr lang="en-US" sz="1200" b="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bg1">
                  <a:lumMod val="75000"/>
                </a:schemeClr>
              </a:solidFill>
            </a:endParaRPr>
          </a:p>
        </p:txBody>
      </p: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613E5D86-32F2-415D-A223-B66451D76DAA}"/>
              </a:ext>
            </a:extLst>
          </p:cNvPr>
          <p:cNvGrpSpPr/>
          <p:nvPr/>
        </p:nvGrpSpPr>
        <p:grpSpPr>
          <a:xfrm>
            <a:off x="8568325" y="3208420"/>
            <a:ext cx="1998665" cy="632797"/>
            <a:chOff x="432751" y="3112601"/>
            <a:chExt cx="3894830" cy="632797"/>
          </a:xfrm>
        </p:grpSpPr>
        <p:cxnSp>
          <p:nvCxnSpPr>
            <p:cNvPr id="74" name="직선 연결선 73">
              <a:extLst>
                <a:ext uri="{FF2B5EF4-FFF2-40B4-BE49-F238E27FC236}">
                  <a16:creationId xmlns:a16="http://schemas.microsoft.com/office/drawing/2014/main" id="{BAB570BD-AF0F-4151-8633-2831DA89F714}"/>
                </a:ext>
              </a:extLst>
            </p:cNvPr>
            <p:cNvCxnSpPr>
              <a:cxnSpLocks/>
            </p:cNvCxnSpPr>
            <p:nvPr userDrawn="1"/>
          </p:nvCxnSpPr>
          <p:spPr>
            <a:xfrm rot="5400000">
              <a:off x="2380166" y="1797983"/>
              <a:ext cx="0" cy="3894830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5" name="직선 연결선 74">
              <a:extLst>
                <a:ext uri="{FF2B5EF4-FFF2-40B4-BE49-F238E27FC236}">
                  <a16:creationId xmlns:a16="http://schemas.microsoft.com/office/drawing/2014/main" id="{4F5F68E4-123D-426E-AC4A-6F922A3375C2}"/>
                </a:ext>
              </a:extLst>
            </p:cNvPr>
            <p:cNvCxnSpPr>
              <a:cxnSpLocks/>
            </p:cNvCxnSpPr>
            <p:nvPr userDrawn="1"/>
          </p:nvCxnSpPr>
          <p:spPr>
            <a:xfrm rot="5400000">
              <a:off x="2380166" y="1165186"/>
              <a:ext cx="0" cy="3894830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0DE7AEAB-B80C-4EB1-8E1D-31A7FDBE9AF3}"/>
              </a:ext>
            </a:extLst>
          </p:cNvPr>
          <p:cNvGrpSpPr/>
          <p:nvPr/>
        </p:nvGrpSpPr>
        <p:grpSpPr>
          <a:xfrm rot="2700000">
            <a:off x="5978265" y="4927005"/>
            <a:ext cx="235468" cy="211176"/>
            <a:chOff x="333451" y="0"/>
            <a:chExt cx="504748" cy="452673"/>
          </a:xfrm>
        </p:grpSpPr>
        <p:cxnSp>
          <p:nvCxnSpPr>
            <p:cNvPr id="77" name="직선 연결선 76">
              <a:extLst>
                <a:ext uri="{FF2B5EF4-FFF2-40B4-BE49-F238E27FC236}">
                  <a16:creationId xmlns:a16="http://schemas.microsoft.com/office/drawing/2014/main" id="{06BB6705-8C08-4A31-AD4E-31ECF8715B8F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333451" y="213257"/>
              <a:ext cx="504748" cy="0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8" name="직선 연결선 77">
              <a:extLst>
                <a:ext uri="{FF2B5EF4-FFF2-40B4-BE49-F238E27FC236}">
                  <a16:creationId xmlns:a16="http://schemas.microsoft.com/office/drawing/2014/main" id="{3F519EE9-79DA-4E45-8802-C63E2F77756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96702" y="0"/>
              <a:ext cx="0" cy="452673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4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2CD37920-7356-4BBA-A484-4DEA8B97C69B}"/>
              </a:ext>
            </a:extLst>
          </p:cNvPr>
          <p:cNvGrpSpPr/>
          <p:nvPr/>
        </p:nvGrpSpPr>
        <p:grpSpPr>
          <a:xfrm rot="5400000">
            <a:off x="10437370" y="2130779"/>
            <a:ext cx="235468" cy="211176"/>
            <a:chOff x="333451" y="0"/>
            <a:chExt cx="504748" cy="452673"/>
          </a:xfrm>
        </p:grpSpPr>
        <p:cxnSp>
          <p:nvCxnSpPr>
            <p:cNvPr id="80" name="직선 연결선 79">
              <a:extLst>
                <a:ext uri="{FF2B5EF4-FFF2-40B4-BE49-F238E27FC236}">
                  <a16:creationId xmlns:a16="http://schemas.microsoft.com/office/drawing/2014/main" id="{F6840C6A-C148-46BC-9D58-7AF5D0B66DD2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333451" y="213257"/>
              <a:ext cx="504748" cy="0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1" name="직선 연결선 80">
              <a:extLst>
                <a:ext uri="{FF2B5EF4-FFF2-40B4-BE49-F238E27FC236}">
                  <a16:creationId xmlns:a16="http://schemas.microsoft.com/office/drawing/2014/main" id="{122556F1-3FA9-471A-9DA4-7B96B01F262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96702" y="0"/>
              <a:ext cx="0" cy="452673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4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AC781EE8-5B2E-42DA-AD16-E4FEE302D93E}"/>
              </a:ext>
            </a:extLst>
          </p:cNvPr>
          <p:cNvGrpSpPr/>
          <p:nvPr/>
        </p:nvGrpSpPr>
        <p:grpSpPr>
          <a:xfrm rot="5400000">
            <a:off x="10437370" y="4922690"/>
            <a:ext cx="235468" cy="211176"/>
            <a:chOff x="333451" y="0"/>
            <a:chExt cx="504748" cy="452673"/>
          </a:xfrm>
        </p:grpSpPr>
        <p:cxnSp>
          <p:nvCxnSpPr>
            <p:cNvPr id="83" name="직선 연결선 82">
              <a:extLst>
                <a:ext uri="{FF2B5EF4-FFF2-40B4-BE49-F238E27FC236}">
                  <a16:creationId xmlns:a16="http://schemas.microsoft.com/office/drawing/2014/main" id="{D6AE9BB0-D4F8-4267-BEB2-50A6F9E83FB0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333451" y="213257"/>
              <a:ext cx="504748" cy="0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61DB7469-06C5-4E26-9A36-D9C331BD57C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96702" y="0"/>
              <a:ext cx="0" cy="452673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4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DDD12988-740C-47A6-97EB-8ADCC9D1710B}"/>
              </a:ext>
            </a:extLst>
          </p:cNvPr>
          <p:cNvGrpSpPr/>
          <p:nvPr/>
        </p:nvGrpSpPr>
        <p:grpSpPr>
          <a:xfrm rot="5400000">
            <a:off x="1514101" y="2130779"/>
            <a:ext cx="235468" cy="211176"/>
            <a:chOff x="333451" y="0"/>
            <a:chExt cx="504748" cy="452673"/>
          </a:xfrm>
        </p:grpSpPr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BFFF3644-C503-4664-A871-F082E6976E7D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333451" y="213257"/>
              <a:ext cx="504748" cy="0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87" name="직선 연결선 86">
              <a:extLst>
                <a:ext uri="{FF2B5EF4-FFF2-40B4-BE49-F238E27FC236}">
                  <a16:creationId xmlns:a16="http://schemas.microsoft.com/office/drawing/2014/main" id="{D4C3DABB-C1D4-4E48-BA8D-ED4AA0B9596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96702" y="0"/>
              <a:ext cx="0" cy="452673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4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50CCDE01-044A-404A-A9B2-503029B7849F}"/>
              </a:ext>
            </a:extLst>
          </p:cNvPr>
          <p:cNvGrpSpPr/>
          <p:nvPr/>
        </p:nvGrpSpPr>
        <p:grpSpPr>
          <a:xfrm rot="5400000">
            <a:off x="1514101" y="4922690"/>
            <a:ext cx="235468" cy="211176"/>
            <a:chOff x="333451" y="0"/>
            <a:chExt cx="504748" cy="452673"/>
          </a:xfrm>
        </p:grpSpPr>
        <p:cxnSp>
          <p:nvCxnSpPr>
            <p:cNvPr id="89" name="직선 연결선 88">
              <a:extLst>
                <a:ext uri="{FF2B5EF4-FFF2-40B4-BE49-F238E27FC236}">
                  <a16:creationId xmlns:a16="http://schemas.microsoft.com/office/drawing/2014/main" id="{7D18BD5F-D794-4347-9A9C-C636A22C298A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333451" y="213257"/>
              <a:ext cx="504748" cy="0"/>
            </a:xfrm>
            <a:prstGeom prst="line">
              <a:avLst/>
            </a:prstGeom>
            <a:noFill/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0" name="직선 연결선 89">
              <a:extLst>
                <a:ext uri="{FF2B5EF4-FFF2-40B4-BE49-F238E27FC236}">
                  <a16:creationId xmlns:a16="http://schemas.microsoft.com/office/drawing/2014/main" id="{C4F70015-0D5F-4787-A4EC-5E75C2E0ADB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96702" y="0"/>
              <a:ext cx="0" cy="452673"/>
            </a:xfrm>
            <a:prstGeom prst="line">
              <a:avLst/>
            </a:prstGeom>
            <a:noFill/>
            <a:ln w="3175">
              <a:solidFill>
                <a:schemeClr val="bg1">
                  <a:lumMod val="50000"/>
                  <a:alpha val="4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323631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CONCEPT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L@rgo. ADSTORE</a:t>
            </a:r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>
          <a:xfrm>
            <a:off x="1014580" y="1539836"/>
            <a:ext cx="10590377" cy="4751795"/>
          </a:xfrm>
        </p:spPr>
        <p:txBody>
          <a:bodyPr>
            <a:normAutofit/>
          </a:bodyPr>
          <a:lstStyle/>
          <a:p>
            <a:endParaRPr lang="ko-KR" altLang="en-US" sz="2000" dirty="0">
              <a:solidFill>
                <a:schemeClr val="tx1"/>
              </a:solidFill>
            </a:endParaRPr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6092" y="1197828"/>
            <a:ext cx="9319846" cy="5242416"/>
          </a:xfr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8135" y="515844"/>
            <a:ext cx="9129266" cy="59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231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i="1" dirty="0" smtClean="0"/>
              <a:t>CONCEPT</a:t>
            </a:r>
            <a:endParaRPr lang="ko-KR" altLang="en-US" i="1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L@rgo. ADSTORE</a:t>
            </a:r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9803" y="596510"/>
            <a:ext cx="6748548" cy="5496559"/>
          </a:xfrm>
        </p:spPr>
      </p:pic>
    </p:spTree>
    <p:extLst>
      <p:ext uri="{BB962C8B-B14F-4D97-AF65-F5344CB8AC3E}">
        <p14:creationId xmlns:p14="http://schemas.microsoft.com/office/powerpoint/2010/main" val="130779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CONCEPT</a:t>
            </a:r>
            <a:endParaRPr lang="ko-KR" altLang="en-US" dirty="0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303943">
            <a:off x="935209" y="828002"/>
            <a:ext cx="5820173" cy="3173413"/>
          </a:xfrm>
        </p:spPr>
      </p:pic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L@rgo. ADSTORE</a:t>
            </a:r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81738">
            <a:off x="2523166" y="1641211"/>
            <a:ext cx="8626588" cy="154699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29806">
            <a:off x="791060" y="3098326"/>
            <a:ext cx="6416596" cy="2545301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67580">
            <a:off x="2602077" y="3695194"/>
            <a:ext cx="8458933" cy="1745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171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CONCEPT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L@rgo. ADSTORE</a:t>
            </a:r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5913" y="992164"/>
            <a:ext cx="9067688" cy="5267959"/>
          </a:xfrm>
          <a:prstGeom prst="rect">
            <a:avLst/>
          </a:prstGeom>
        </p:spPr>
      </p:pic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5636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Pipeline</a:t>
            </a:r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L@rgo. ADSTORE</a:t>
            </a:r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4093"/>
            <a:ext cx="12192000" cy="6026150"/>
          </a:xfrm>
          <a:prstGeom prst="rect">
            <a:avLst/>
          </a:prstGeom>
        </p:spPr>
      </p:pic>
      <p:pic>
        <p:nvPicPr>
          <p:cNvPr id="8" name="내용 개체 틀 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385265"/>
            <a:ext cx="12211715" cy="6054978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7030" y="180384"/>
            <a:ext cx="8297407" cy="640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963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L@rgo. ADSTORE</a:t>
            </a:r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sp>
        <p:nvSpPr>
          <p:cNvPr id="6" name="텍스트 개체 틀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l="1850" t="1988" r="-1274" b="248"/>
          <a:stretch/>
        </p:blipFill>
        <p:spPr>
          <a:xfrm>
            <a:off x="738554" y="287381"/>
            <a:ext cx="11192608" cy="638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567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Designed By L@rgo. ADSTORE</a:t>
            </a:r>
            <a:endParaRPr 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12C5A-9CF7-4A8D-A41D-9E74470054A5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892" y="315831"/>
            <a:ext cx="8405458" cy="637519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108842" y="656494"/>
            <a:ext cx="2664058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12</a:t>
            </a:r>
            <a:r>
              <a:rPr lang="ko-KR" altLang="en-US" sz="28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개 주요 권역</a:t>
            </a:r>
            <a:endParaRPr lang="en-US" altLang="ko-KR" sz="2800" dirty="0" smtClean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ctr"/>
            <a:r>
              <a:rPr lang="ko-KR" altLang="en-US" sz="28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endParaRPr lang="en-US" altLang="ko-KR" sz="2800" dirty="0" smtClean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ctr"/>
            <a:r>
              <a:rPr lang="ko-KR" altLang="en-US" sz="28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사당 </a:t>
            </a:r>
            <a:endParaRPr lang="en-US" altLang="ko-KR" sz="2800" dirty="0" smtClean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ctr"/>
            <a:r>
              <a:rPr lang="ko-KR" altLang="en-US" sz="28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돈암동</a:t>
            </a:r>
            <a:endParaRPr lang="en-US" altLang="ko-KR" sz="2800" dirty="0" smtClean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ctr"/>
            <a:r>
              <a:rPr lang="ko-KR" altLang="en-US" sz="28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코엑스</a:t>
            </a:r>
            <a:endParaRPr lang="en-US" altLang="ko-KR" sz="2800" dirty="0" smtClean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ctr"/>
            <a:r>
              <a:rPr lang="ko-KR" altLang="en-US" sz="28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압구정</a:t>
            </a:r>
            <a:endParaRPr lang="en-US" altLang="ko-KR" sz="2800" dirty="0" smtClean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ctr"/>
            <a:r>
              <a:rPr lang="ko-KR" altLang="en-US" sz="28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광화문</a:t>
            </a:r>
            <a:endParaRPr lang="en-US" altLang="ko-KR" sz="2800" dirty="0" smtClean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ctr"/>
            <a:r>
              <a:rPr lang="ko-KR" altLang="en-US" sz="28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홍대</a:t>
            </a:r>
            <a:endParaRPr lang="en-US" altLang="ko-KR" sz="2800" dirty="0" smtClean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ctr"/>
            <a:r>
              <a:rPr lang="ko-KR" altLang="en-US" sz="28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여의도</a:t>
            </a:r>
            <a:endParaRPr lang="en-US" altLang="ko-KR" sz="2800" dirty="0" smtClean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ctr"/>
            <a:r>
              <a:rPr lang="ko-KR" altLang="en-US" sz="28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목동</a:t>
            </a:r>
            <a:endParaRPr lang="en-US" altLang="ko-KR" sz="2800" dirty="0" smtClean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ctr"/>
            <a:r>
              <a:rPr lang="ko-KR" altLang="en-US" sz="28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잠실</a:t>
            </a:r>
            <a:endParaRPr lang="en-US" altLang="ko-KR" sz="2800" dirty="0" smtClean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ctr"/>
            <a:r>
              <a:rPr lang="ko-KR" altLang="en-US" sz="28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강남</a:t>
            </a:r>
            <a:endParaRPr lang="en-US" altLang="ko-KR" sz="2800" dirty="0" smtClean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algn="ctr"/>
            <a:r>
              <a:rPr lang="ko-KR" altLang="en-US" sz="28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개포 </a:t>
            </a:r>
            <a:endParaRPr lang="en-US" altLang="ko-KR" sz="2800" dirty="0" smtClean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415" y="83"/>
            <a:ext cx="4816257" cy="6690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451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">
      <a:majorFont>
        <a:latin typeface="나눔바른고딕 BOLD"/>
        <a:ea typeface="나눔바른고딕"/>
        <a:cs typeface=""/>
      </a:majorFont>
      <a:minorFont>
        <a:latin typeface="나눔바른고딕"/>
        <a:ea typeface="나눔바른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1298</TotalTime>
  <Words>172</Words>
  <Application>Microsoft Office PowerPoint</Application>
  <PresentationFormat>와이드스크린</PresentationFormat>
  <Paragraphs>66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KoPub돋움체 Bold</vt:lpstr>
      <vt:lpstr>나눔바른고딕</vt:lpstr>
      <vt:lpstr>나눔바른고딕 BOLD</vt:lpstr>
      <vt:lpstr>맑은 고딕</vt:lpstr>
      <vt:lpstr>Arial</vt:lpstr>
      <vt:lpstr>Office 테마</vt:lpstr>
      <vt:lpstr>Elastic  Path Finder</vt:lpstr>
      <vt:lpstr>CONCEPT</vt:lpstr>
      <vt:lpstr>CONCEPT</vt:lpstr>
      <vt:lpstr>CONCEPT</vt:lpstr>
      <vt:lpstr>CONCEPT</vt:lpstr>
      <vt:lpstr>CONCEPT</vt:lpstr>
      <vt:lpstr>Pipeline</vt:lpstr>
      <vt:lpstr>PowerPoint 프레젠테이션</vt:lpstr>
      <vt:lpstr>PowerPoint 프레젠테이션</vt:lpstr>
      <vt:lpstr>PowerPoint 프레젠테이션</vt:lpstr>
      <vt:lpstr>Limitations</vt:lpstr>
      <vt:lpstr>@TODO</vt:lpstr>
      <vt:lpstr>Thank you note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your vision</dc:title>
  <dc:creator>largo</dc:creator>
  <cp:keywords>adstorepost.com</cp:keywords>
  <cp:lastModifiedBy>강 동구</cp:lastModifiedBy>
  <cp:revision>79</cp:revision>
  <dcterms:created xsi:type="dcterms:W3CDTF">2017-12-10T15:04:34Z</dcterms:created>
  <dcterms:modified xsi:type="dcterms:W3CDTF">2018-06-07T17:52:44Z</dcterms:modified>
</cp:coreProperties>
</file>